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embeddedFontLst>
    <p:embeddedFont>
      <p:font typeface="MiSans" charset="-122" pitchFamily="34"/>
      <p:regular r:id="rId3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33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image" Target="../media/image-1-2.jpg"/><Relationship Id="rId3" Type="http://schemas.openxmlformats.org/officeDocument/2006/relationships/image" Target="../media/image-1-3.png"/><Relationship Id="rId4" Type="http://schemas.openxmlformats.org/officeDocument/2006/relationships/image" Target="../media/image-1-3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-3.png"/><Relationship Id="rId4" Type="http://schemas.openxmlformats.org/officeDocument/2006/relationships/image" Target="../media/image-2-3.png"/><Relationship Id="rId5" Type="http://schemas.openxmlformats.org/officeDocument/2006/relationships/image" Target="../media/image-2-3.png"/><Relationship Id="rId6" Type="http://schemas.openxmlformats.org/officeDocument/2006/relationships/image" Target="../media/image-2-13.png"/><Relationship Id="rId7" Type="http://schemas.openxmlformats.org/officeDocument/2006/relationships/image" Target="../media/image-4-4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2-13.png"/><Relationship Id="rId4" Type="http://schemas.openxmlformats.org/officeDocument/2006/relationships/image" Target="../media/image-3-4.png"/><Relationship Id="rId5" Type="http://schemas.openxmlformats.org/officeDocument/2006/relationships/image" Target="../media/image-2-1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2-3.jp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3-3.jpg"/><Relationship Id="rId4" Type="http://schemas.openxmlformats.org/officeDocument/2006/relationships/image" Target="../media/image-13-4.jpg"/><Relationship Id="rId5" Type="http://schemas.openxmlformats.org/officeDocument/2006/relationships/image" Target="../media/image-13-5.jpg"/><Relationship Id="rId6" Type="http://schemas.openxmlformats.org/officeDocument/2006/relationships/image" Target="../media/image-4-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3-2.jpg"/><Relationship Id="rId4" Type="http://schemas.openxmlformats.org/officeDocument/2006/relationships/image" Target="../media/image-14-4.jpg"/><Relationship Id="rId5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5-3.jp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2-13.png"/><Relationship Id="rId4" Type="http://schemas.openxmlformats.org/officeDocument/2006/relationships/image" Target="../media/image-3-4.png"/><Relationship Id="rId5" Type="http://schemas.openxmlformats.org/officeDocument/2006/relationships/image" Target="../media/image-2-1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7-3.jpg"/><Relationship Id="rId4" Type="http://schemas.openxmlformats.org/officeDocument/2006/relationships/image" Target="../media/image-2-8.png"/><Relationship Id="rId5" Type="http://schemas.openxmlformats.org/officeDocument/2006/relationships/image" Target="../media/image-2-8.png"/><Relationship Id="rId6" Type="http://schemas.openxmlformats.org/officeDocument/2006/relationships/image" Target="../media/image-2-8.png"/><Relationship Id="rId7" Type="http://schemas.openxmlformats.org/officeDocument/2006/relationships/image" Target="../media/image-2-13.png"/><Relationship Id="rId8" Type="http://schemas.openxmlformats.org/officeDocument/2006/relationships/image" Target="../media/image-4-4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5-3.png"/><Relationship Id="rId4" Type="http://schemas.openxmlformats.org/officeDocument/2006/relationships/image" Target="../media/image-4-4.png"/><Relationship Id="rId5" Type="http://schemas.openxmlformats.org/officeDocument/2006/relationships/image" Target="../media/image-5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-13.png"/><Relationship Id="rId4" Type="http://schemas.openxmlformats.org/officeDocument/2006/relationships/image" Target="../media/image-2-13.png"/><Relationship Id="rId5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-3.png"/><Relationship Id="rId4" Type="http://schemas.openxmlformats.org/officeDocument/2006/relationships/image" Target="../media/image-2-3.png"/><Relationship Id="rId5" Type="http://schemas.openxmlformats.org/officeDocument/2006/relationships/image" Target="../media/image-2-3.png"/><Relationship Id="rId6" Type="http://schemas.openxmlformats.org/officeDocument/2006/relationships/image" Target="../media/image-2-3.png"/><Relationship Id="rId7" Type="http://schemas.openxmlformats.org/officeDocument/2006/relationships/image" Target="../media/image-2-3.png"/><Relationship Id="rId8" Type="http://schemas.openxmlformats.org/officeDocument/2006/relationships/image" Target="../media/image-2-8.png"/><Relationship Id="rId9" Type="http://schemas.openxmlformats.org/officeDocument/2006/relationships/image" Target="../media/image-2-8.png"/><Relationship Id="rId10" Type="http://schemas.openxmlformats.org/officeDocument/2006/relationships/image" Target="../media/image-2-8.png"/><Relationship Id="rId11" Type="http://schemas.openxmlformats.org/officeDocument/2006/relationships/image" Target="../media/image-2-8.png"/><Relationship Id="rId12" Type="http://schemas.openxmlformats.org/officeDocument/2006/relationships/image" Target="../media/image-2-8.png"/><Relationship Id="rId13" Type="http://schemas.openxmlformats.org/officeDocument/2006/relationships/image" Target="../media/image-2-13.png"/><Relationship Id="rId14" Type="http://schemas.openxmlformats.org/officeDocument/2006/relationships/image" Target="../media/image-2-3.png"/><Relationship Id="rId15" Type="http://schemas.openxmlformats.org/officeDocument/2006/relationships/image" Target="../media/image-2-8.png"/><Relationship Id="rId16" Type="http://schemas.openxmlformats.org/officeDocument/2006/relationships/image" Target="../media/image-2-13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2-13.png"/><Relationship Id="rId4" Type="http://schemas.openxmlformats.org/officeDocument/2006/relationships/image" Target="../media/image-3-4.png"/><Relationship Id="rId5" Type="http://schemas.openxmlformats.org/officeDocument/2006/relationships/image" Target="../media/image-2-1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1-3.png"/><Relationship Id="rId4" Type="http://schemas.openxmlformats.org/officeDocument/2006/relationships/image" Target="../media/image-2-8.png"/><Relationship Id="rId5" Type="http://schemas.openxmlformats.org/officeDocument/2006/relationships/image" Target="../media/image-2-8.png"/><Relationship Id="rId6" Type="http://schemas.openxmlformats.org/officeDocument/2006/relationships/image" Target="../media/image-2-8.png"/><Relationship Id="rId7" Type="http://schemas.openxmlformats.org/officeDocument/2006/relationships/image" Target="../media/image-4-4.png"/><Relationship Id="rId8" Type="http://schemas.openxmlformats.org/officeDocument/2006/relationships/image" Target="../media/image-21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image" Target="../media/image-22-5.jpg"/><Relationship Id="rId6" Type="http://schemas.openxmlformats.org/officeDocument/2006/relationships/image" Target="../media/image-2-13.png"/><Relationship Id="rId7" Type="http://schemas.openxmlformats.org/officeDocument/2006/relationships/image" Target="../media/image-4-4.png"/><Relationship Id="rId8" Type="http://schemas.openxmlformats.org/officeDocument/2006/relationships/image" Target="../media/image-22-3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2-13.png"/><Relationship Id="rId4" Type="http://schemas.openxmlformats.org/officeDocument/2006/relationships/image" Target="../media/image-3-4.png"/><Relationship Id="rId5" Type="http://schemas.openxmlformats.org/officeDocument/2006/relationships/image" Target="../media/image-2-1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4-3.png"/><Relationship Id="rId4" Type="http://schemas.openxmlformats.org/officeDocument/2006/relationships/image" Target="../media/image-24-4.jpg"/><Relationship Id="rId5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5-3.png"/><Relationship Id="rId4" Type="http://schemas.openxmlformats.org/officeDocument/2006/relationships/image" Target="../media/image-4-4.png"/><Relationship Id="rId5" Type="http://schemas.openxmlformats.org/officeDocument/2006/relationships/image" Target="../media/image-5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jpeg"/><Relationship Id="rId2" Type="http://schemas.openxmlformats.org/officeDocument/2006/relationships/image" Target="../media/image-26-2.jpg"/><Relationship Id="rId3" Type="http://schemas.openxmlformats.org/officeDocument/2006/relationships/image" Target="../media/image-26-3.png"/><Relationship Id="rId4" Type="http://schemas.openxmlformats.org/officeDocument/2006/relationships/image" Target="../media/image-1-3.png"/><Relationship Id="rId5" Type="http://schemas.openxmlformats.org/officeDocument/2006/relationships/image" Target="../media/image-1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2-13.png"/><Relationship Id="rId4" Type="http://schemas.openxmlformats.org/officeDocument/2006/relationships/image" Target="../media/image-3-4.png"/><Relationship Id="rId5" Type="http://schemas.openxmlformats.org/officeDocument/2006/relationships/image" Target="../media/image-2-1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-3.png"/><Relationship Id="rId4" Type="http://schemas.openxmlformats.org/officeDocument/2006/relationships/image" Target="../media/image-4-4.png"/><Relationship Id="rId5" Type="http://schemas.openxmlformats.org/officeDocument/2006/relationships/image" Target="../media/image-2-8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5-3.png"/><Relationship Id="rId4" Type="http://schemas.openxmlformats.org/officeDocument/2006/relationships/image" Target="../media/image-2-8.png"/><Relationship Id="rId5" Type="http://schemas.openxmlformats.org/officeDocument/2006/relationships/image" Target="../media/image-5-3.png"/><Relationship Id="rId6" Type="http://schemas.openxmlformats.org/officeDocument/2006/relationships/image" Target="../media/image-2-8.png"/><Relationship Id="rId7" Type="http://schemas.openxmlformats.org/officeDocument/2006/relationships/image" Target="../media/image-5-3.png"/><Relationship Id="rId8" Type="http://schemas.openxmlformats.org/officeDocument/2006/relationships/image" Target="../media/image-2-8.png"/><Relationship Id="rId9" Type="http://schemas.openxmlformats.org/officeDocument/2006/relationships/image" Target="../media/image-2-13.png"/><Relationship Id="rId10" Type="http://schemas.openxmlformats.org/officeDocument/2006/relationships/image" Target="../media/image-4-4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6-3.jpg"/><Relationship Id="rId4" Type="http://schemas.openxmlformats.org/officeDocument/2006/relationships/image" Target="../media/image-6-4.png"/><Relationship Id="rId5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2-13.png"/><Relationship Id="rId4" Type="http://schemas.openxmlformats.org/officeDocument/2006/relationships/image" Target="../media/image-3-4.png"/><Relationship Id="rId5" Type="http://schemas.openxmlformats.org/officeDocument/2006/relationships/image" Target="../media/image-2-1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8-3.jpg"/><Relationship Id="rId4" Type="http://schemas.openxmlformats.org/officeDocument/2006/relationships/image" Target="../media/image-8-4.jpg"/><Relationship Id="rId5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5-3.png"/><Relationship Id="rId4" Type="http://schemas.openxmlformats.org/officeDocument/2006/relationships/image" Target="../media/image-5-3.png"/><Relationship Id="rId5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ng.jpg">    </p:cNvPr>
          <p:cNvPicPr>
            <a:picLocks noChangeAspect="1"/>
          </p:cNvPicPr>
          <p:nvPr/>
        </p:nvPicPr>
        <p:blipFill>
          <a:blip r:embed="rId2"/>
          <a:srcRect l="0" r="0" t="81" b="81"/>
          <a:stretch/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5-d2v6sfdnfo2stf9dkcj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410" y="5242560"/>
            <a:ext cx="2386330" cy="62928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45-d2v6sfdnfo2stf9dkcj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55" y="5242560"/>
            <a:ext cx="2269490" cy="62928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94665" y="1306195"/>
            <a:ext cx="7359015" cy="21177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开口即魔法：语音AI实战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694055" y="5353685"/>
            <a:ext cx="226949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:Kimi AI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3152775" y="5353685"/>
            <a:ext cx="238633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</a:t>
            </a:r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:2025/01/01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5422900" y="59182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4"/>
          <p:cNvSpPr/>
          <p:nvPr/>
        </p:nvSpPr>
        <p:spPr>
          <a:xfrm>
            <a:off x="5422900" y="59182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743585" y="3798570"/>
            <a:ext cx="951230" cy="601980"/>
          </a:xfrm>
          <a:custGeom>
            <a:avLst/>
            <a:gdLst/>
            <a:ahLst/>
            <a:cxnLst/>
            <a:rect l="l" t="t" r="r" b="b"/>
            <a:pathLst>
              <a:path w="951230" h="601980">
                <a:moveTo>
                  <a:pt x="42349" y="21462"/>
                </a:moveTo>
                <a:cubicBezTo>
                  <a:pt x="42349" y="33362"/>
                  <a:pt x="32687" y="43009"/>
                  <a:pt x="20768" y="43009"/>
                </a:cubicBezTo>
                <a:cubicBezTo>
                  <a:pt x="8849" y="43009"/>
                  <a:pt x="-813" y="33362"/>
                  <a:pt x="-813" y="21462"/>
                </a:cubicBezTo>
                <a:cubicBezTo>
                  <a:pt x="-813" y="9563"/>
                  <a:pt x="8849" y="-84"/>
                  <a:pt x="20768" y="-84"/>
                </a:cubicBezTo>
                <a:cubicBezTo>
                  <a:pt x="32682" y="-90"/>
                  <a:pt x="42343" y="9548"/>
                  <a:pt x="42349" y="21442"/>
                </a:cubicBezTo>
                <a:cubicBezTo>
                  <a:pt x="42349" y="21449"/>
                  <a:pt x="42349" y="21456"/>
                  <a:pt x="42349" y="21462"/>
                </a:cubicBezTo>
                <a:close/>
                <a:moveTo>
                  <a:pt x="224135" y="21462"/>
                </a:moveTo>
                <a:cubicBezTo>
                  <a:pt x="224135" y="33362"/>
                  <a:pt x="214473" y="43009"/>
                  <a:pt x="202554" y="43009"/>
                </a:cubicBezTo>
                <a:cubicBezTo>
                  <a:pt x="190636" y="43009"/>
                  <a:pt x="180974" y="33362"/>
                  <a:pt x="180974" y="21462"/>
                </a:cubicBezTo>
                <a:cubicBezTo>
                  <a:pt x="180974" y="9563"/>
                  <a:pt x="190636" y="-84"/>
                  <a:pt x="202554" y="-84"/>
                </a:cubicBezTo>
                <a:cubicBezTo>
                  <a:pt x="214467" y="-70"/>
                  <a:pt x="224122" y="9568"/>
                  <a:pt x="224135" y="21462"/>
                </a:cubicBezTo>
                <a:close/>
                <a:moveTo>
                  <a:pt x="405872" y="21462"/>
                </a:moveTo>
                <a:cubicBezTo>
                  <a:pt x="405872" y="33362"/>
                  <a:pt x="396209" y="43009"/>
                  <a:pt x="384291" y="43009"/>
                </a:cubicBezTo>
                <a:cubicBezTo>
                  <a:pt x="372372" y="43009"/>
                  <a:pt x="362710" y="33362"/>
                  <a:pt x="362710" y="21462"/>
                </a:cubicBezTo>
                <a:cubicBezTo>
                  <a:pt x="362710" y="9563"/>
                  <a:pt x="372372" y="-84"/>
                  <a:pt x="384291" y="-84"/>
                </a:cubicBezTo>
                <a:cubicBezTo>
                  <a:pt x="396204" y="-90"/>
                  <a:pt x="405865" y="9548"/>
                  <a:pt x="405872" y="21442"/>
                </a:cubicBezTo>
                <a:cubicBezTo>
                  <a:pt x="405872" y="21449"/>
                  <a:pt x="405872" y="21456"/>
                  <a:pt x="405872" y="21462"/>
                </a:cubicBezTo>
                <a:close/>
                <a:moveTo>
                  <a:pt x="587658" y="21462"/>
                </a:moveTo>
                <a:cubicBezTo>
                  <a:pt x="587658" y="33362"/>
                  <a:pt x="577996" y="43009"/>
                  <a:pt x="566077" y="43009"/>
                </a:cubicBezTo>
                <a:cubicBezTo>
                  <a:pt x="554158" y="43009"/>
                  <a:pt x="544496" y="33362"/>
                  <a:pt x="544496" y="21462"/>
                </a:cubicBezTo>
                <a:cubicBezTo>
                  <a:pt x="544496" y="9563"/>
                  <a:pt x="554158" y="-84"/>
                  <a:pt x="566077" y="-84"/>
                </a:cubicBezTo>
                <a:cubicBezTo>
                  <a:pt x="577991" y="-90"/>
                  <a:pt x="587651" y="9548"/>
                  <a:pt x="587658" y="21442"/>
                </a:cubicBezTo>
                <a:cubicBezTo>
                  <a:pt x="587658" y="21449"/>
                  <a:pt x="587658" y="21456"/>
                  <a:pt x="587658" y="21462"/>
                </a:cubicBezTo>
                <a:close/>
                <a:moveTo>
                  <a:pt x="769444" y="21462"/>
                </a:moveTo>
                <a:cubicBezTo>
                  <a:pt x="769444" y="33362"/>
                  <a:pt x="759782" y="43009"/>
                  <a:pt x="747864" y="43009"/>
                </a:cubicBezTo>
                <a:cubicBezTo>
                  <a:pt x="735946" y="43009"/>
                  <a:pt x="726283" y="33362"/>
                  <a:pt x="726283" y="21462"/>
                </a:cubicBezTo>
                <a:cubicBezTo>
                  <a:pt x="726283" y="9563"/>
                  <a:pt x="735946" y="-84"/>
                  <a:pt x="747864" y="-84"/>
                </a:cubicBezTo>
                <a:cubicBezTo>
                  <a:pt x="759777" y="-90"/>
                  <a:pt x="769439" y="9548"/>
                  <a:pt x="769444" y="21442"/>
                </a:cubicBezTo>
                <a:cubicBezTo>
                  <a:pt x="769444" y="21449"/>
                  <a:pt x="769444" y="21456"/>
                  <a:pt x="769444" y="21462"/>
                </a:cubicBezTo>
                <a:close/>
                <a:moveTo>
                  <a:pt x="951230" y="21462"/>
                </a:moveTo>
                <a:cubicBezTo>
                  <a:pt x="951230" y="33362"/>
                  <a:pt x="941568" y="43009"/>
                  <a:pt x="929649" y="43009"/>
                </a:cubicBezTo>
                <a:cubicBezTo>
                  <a:pt x="917730" y="43009"/>
                  <a:pt x="908068" y="33362"/>
                  <a:pt x="908068" y="21462"/>
                </a:cubicBezTo>
                <a:cubicBezTo>
                  <a:pt x="908068" y="9563"/>
                  <a:pt x="917730" y="-84"/>
                  <a:pt x="929649" y="-84"/>
                </a:cubicBezTo>
                <a:cubicBezTo>
                  <a:pt x="941561" y="-70"/>
                  <a:pt x="951217" y="9568"/>
                  <a:pt x="951230" y="21462"/>
                </a:cubicBezTo>
                <a:close/>
                <a:moveTo>
                  <a:pt x="42349" y="161205"/>
                </a:moveTo>
                <a:cubicBezTo>
                  <a:pt x="42349" y="173105"/>
                  <a:pt x="32687" y="182752"/>
                  <a:pt x="20768" y="182752"/>
                </a:cubicBezTo>
                <a:cubicBezTo>
                  <a:pt x="8849" y="182752"/>
                  <a:pt x="-813" y="173105"/>
                  <a:pt x="-813" y="161205"/>
                </a:cubicBezTo>
                <a:cubicBezTo>
                  <a:pt x="-813" y="149305"/>
                  <a:pt x="8849" y="139659"/>
                  <a:pt x="20768" y="139659"/>
                </a:cubicBezTo>
                <a:cubicBezTo>
                  <a:pt x="32682" y="139653"/>
                  <a:pt x="42343" y="149291"/>
                  <a:pt x="42349" y="161185"/>
                </a:cubicBezTo>
                <a:cubicBezTo>
                  <a:pt x="42349" y="161192"/>
                  <a:pt x="42349" y="161199"/>
                  <a:pt x="42349" y="161205"/>
                </a:cubicBezTo>
                <a:close/>
                <a:moveTo>
                  <a:pt x="224135" y="161205"/>
                </a:moveTo>
                <a:cubicBezTo>
                  <a:pt x="224135" y="173105"/>
                  <a:pt x="214473" y="182752"/>
                  <a:pt x="202554" y="182752"/>
                </a:cubicBezTo>
                <a:cubicBezTo>
                  <a:pt x="190636" y="182752"/>
                  <a:pt x="180974" y="173105"/>
                  <a:pt x="180974" y="161205"/>
                </a:cubicBezTo>
                <a:cubicBezTo>
                  <a:pt x="180974" y="149305"/>
                  <a:pt x="190636" y="139659"/>
                  <a:pt x="202554" y="139659"/>
                </a:cubicBezTo>
                <a:cubicBezTo>
                  <a:pt x="214467" y="139673"/>
                  <a:pt x="224122" y="149311"/>
                  <a:pt x="224135" y="161205"/>
                </a:cubicBezTo>
                <a:close/>
                <a:moveTo>
                  <a:pt x="405872" y="161205"/>
                </a:moveTo>
                <a:cubicBezTo>
                  <a:pt x="405872" y="173105"/>
                  <a:pt x="396209" y="182752"/>
                  <a:pt x="384291" y="182752"/>
                </a:cubicBezTo>
                <a:cubicBezTo>
                  <a:pt x="372372" y="182752"/>
                  <a:pt x="362710" y="173105"/>
                  <a:pt x="362710" y="161205"/>
                </a:cubicBezTo>
                <a:cubicBezTo>
                  <a:pt x="362710" y="149305"/>
                  <a:pt x="372372" y="139659"/>
                  <a:pt x="384291" y="139659"/>
                </a:cubicBezTo>
                <a:cubicBezTo>
                  <a:pt x="396204" y="139653"/>
                  <a:pt x="405865" y="149291"/>
                  <a:pt x="405872" y="161185"/>
                </a:cubicBezTo>
                <a:cubicBezTo>
                  <a:pt x="405872" y="161192"/>
                  <a:pt x="405872" y="161199"/>
                  <a:pt x="405872" y="161205"/>
                </a:cubicBezTo>
                <a:close/>
                <a:moveTo>
                  <a:pt x="587658" y="161205"/>
                </a:moveTo>
                <a:cubicBezTo>
                  <a:pt x="587658" y="173105"/>
                  <a:pt x="577996" y="182752"/>
                  <a:pt x="566077" y="182752"/>
                </a:cubicBezTo>
                <a:cubicBezTo>
                  <a:pt x="554158" y="182752"/>
                  <a:pt x="544496" y="173105"/>
                  <a:pt x="544496" y="161205"/>
                </a:cubicBezTo>
                <a:cubicBezTo>
                  <a:pt x="544496" y="149305"/>
                  <a:pt x="554158" y="139659"/>
                  <a:pt x="566077" y="139659"/>
                </a:cubicBezTo>
                <a:cubicBezTo>
                  <a:pt x="577991" y="139653"/>
                  <a:pt x="587651" y="149291"/>
                  <a:pt x="587658" y="161185"/>
                </a:cubicBezTo>
                <a:cubicBezTo>
                  <a:pt x="587658" y="161192"/>
                  <a:pt x="587658" y="161199"/>
                  <a:pt x="587658" y="161205"/>
                </a:cubicBezTo>
                <a:close/>
                <a:moveTo>
                  <a:pt x="769444" y="161205"/>
                </a:moveTo>
                <a:cubicBezTo>
                  <a:pt x="769444" y="173105"/>
                  <a:pt x="759782" y="182752"/>
                  <a:pt x="747864" y="182752"/>
                </a:cubicBezTo>
                <a:cubicBezTo>
                  <a:pt x="735946" y="182752"/>
                  <a:pt x="726283" y="173105"/>
                  <a:pt x="726283" y="161205"/>
                </a:cubicBezTo>
                <a:cubicBezTo>
                  <a:pt x="726283" y="149305"/>
                  <a:pt x="735946" y="139659"/>
                  <a:pt x="747864" y="139659"/>
                </a:cubicBezTo>
                <a:cubicBezTo>
                  <a:pt x="759777" y="139653"/>
                  <a:pt x="769439" y="149291"/>
                  <a:pt x="769444" y="161185"/>
                </a:cubicBezTo>
                <a:cubicBezTo>
                  <a:pt x="769444" y="161192"/>
                  <a:pt x="769444" y="161199"/>
                  <a:pt x="769444" y="161205"/>
                </a:cubicBezTo>
                <a:close/>
                <a:moveTo>
                  <a:pt x="951230" y="161205"/>
                </a:moveTo>
                <a:cubicBezTo>
                  <a:pt x="951230" y="173105"/>
                  <a:pt x="941568" y="182752"/>
                  <a:pt x="929649" y="182752"/>
                </a:cubicBezTo>
                <a:cubicBezTo>
                  <a:pt x="917730" y="182752"/>
                  <a:pt x="908068" y="173105"/>
                  <a:pt x="908068" y="161205"/>
                </a:cubicBezTo>
                <a:cubicBezTo>
                  <a:pt x="908068" y="149305"/>
                  <a:pt x="917730" y="139659"/>
                  <a:pt x="929649" y="139659"/>
                </a:cubicBezTo>
                <a:cubicBezTo>
                  <a:pt x="941561" y="139673"/>
                  <a:pt x="951217" y="149311"/>
                  <a:pt x="951230" y="161205"/>
                </a:cubicBezTo>
                <a:close/>
                <a:moveTo>
                  <a:pt x="42349" y="300948"/>
                </a:moveTo>
                <a:cubicBezTo>
                  <a:pt x="42349" y="312848"/>
                  <a:pt x="32687" y="322494"/>
                  <a:pt x="20768" y="322494"/>
                </a:cubicBezTo>
                <a:cubicBezTo>
                  <a:pt x="8849" y="322494"/>
                  <a:pt x="-813" y="312848"/>
                  <a:pt x="-813" y="300948"/>
                </a:cubicBezTo>
                <a:cubicBezTo>
                  <a:pt x="-813" y="289048"/>
                  <a:pt x="8849" y="279401"/>
                  <a:pt x="20768" y="279401"/>
                </a:cubicBezTo>
                <a:cubicBezTo>
                  <a:pt x="32682" y="279396"/>
                  <a:pt x="42343" y="289033"/>
                  <a:pt x="42349" y="300927"/>
                </a:cubicBezTo>
                <a:cubicBezTo>
                  <a:pt x="42349" y="300934"/>
                  <a:pt x="42349" y="300941"/>
                  <a:pt x="42349" y="300948"/>
                </a:cubicBezTo>
                <a:close/>
                <a:moveTo>
                  <a:pt x="224135" y="300948"/>
                </a:moveTo>
                <a:cubicBezTo>
                  <a:pt x="224135" y="312848"/>
                  <a:pt x="214473" y="322494"/>
                  <a:pt x="202554" y="322494"/>
                </a:cubicBezTo>
                <a:cubicBezTo>
                  <a:pt x="190636" y="322494"/>
                  <a:pt x="180974" y="312848"/>
                  <a:pt x="180974" y="300948"/>
                </a:cubicBezTo>
                <a:cubicBezTo>
                  <a:pt x="180974" y="289048"/>
                  <a:pt x="190636" y="279401"/>
                  <a:pt x="202554" y="279401"/>
                </a:cubicBezTo>
                <a:cubicBezTo>
                  <a:pt x="214467" y="279416"/>
                  <a:pt x="224122" y="289054"/>
                  <a:pt x="224135" y="300948"/>
                </a:cubicBezTo>
                <a:close/>
                <a:moveTo>
                  <a:pt x="405872" y="300948"/>
                </a:moveTo>
                <a:cubicBezTo>
                  <a:pt x="405872" y="312848"/>
                  <a:pt x="396209" y="322494"/>
                  <a:pt x="384291" y="322494"/>
                </a:cubicBezTo>
                <a:cubicBezTo>
                  <a:pt x="372372" y="322494"/>
                  <a:pt x="362710" y="312848"/>
                  <a:pt x="362710" y="300948"/>
                </a:cubicBezTo>
                <a:cubicBezTo>
                  <a:pt x="362710" y="289048"/>
                  <a:pt x="372372" y="279401"/>
                  <a:pt x="384291" y="279401"/>
                </a:cubicBezTo>
                <a:cubicBezTo>
                  <a:pt x="396204" y="279396"/>
                  <a:pt x="405865" y="289033"/>
                  <a:pt x="405872" y="300927"/>
                </a:cubicBezTo>
                <a:cubicBezTo>
                  <a:pt x="405872" y="300934"/>
                  <a:pt x="405872" y="300941"/>
                  <a:pt x="405872" y="300948"/>
                </a:cubicBezTo>
                <a:close/>
                <a:moveTo>
                  <a:pt x="587658" y="300948"/>
                </a:moveTo>
                <a:cubicBezTo>
                  <a:pt x="587658" y="312848"/>
                  <a:pt x="577996" y="322494"/>
                  <a:pt x="566077" y="322494"/>
                </a:cubicBezTo>
                <a:cubicBezTo>
                  <a:pt x="554158" y="322494"/>
                  <a:pt x="544496" y="312848"/>
                  <a:pt x="544496" y="300948"/>
                </a:cubicBezTo>
                <a:cubicBezTo>
                  <a:pt x="544496" y="289048"/>
                  <a:pt x="554158" y="279401"/>
                  <a:pt x="566077" y="279401"/>
                </a:cubicBezTo>
                <a:cubicBezTo>
                  <a:pt x="577991" y="279396"/>
                  <a:pt x="587651" y="289033"/>
                  <a:pt x="587658" y="300927"/>
                </a:cubicBezTo>
                <a:cubicBezTo>
                  <a:pt x="587658" y="300934"/>
                  <a:pt x="587658" y="300941"/>
                  <a:pt x="587658" y="300948"/>
                </a:cubicBezTo>
                <a:close/>
                <a:moveTo>
                  <a:pt x="769444" y="300948"/>
                </a:moveTo>
                <a:cubicBezTo>
                  <a:pt x="769444" y="312848"/>
                  <a:pt x="759782" y="322494"/>
                  <a:pt x="747864" y="322494"/>
                </a:cubicBezTo>
                <a:cubicBezTo>
                  <a:pt x="735946" y="322494"/>
                  <a:pt x="726283" y="312848"/>
                  <a:pt x="726283" y="300948"/>
                </a:cubicBezTo>
                <a:cubicBezTo>
                  <a:pt x="726283" y="289048"/>
                  <a:pt x="735946" y="279401"/>
                  <a:pt x="747864" y="279401"/>
                </a:cubicBezTo>
                <a:cubicBezTo>
                  <a:pt x="759777" y="279396"/>
                  <a:pt x="769439" y="289033"/>
                  <a:pt x="769444" y="300927"/>
                </a:cubicBezTo>
                <a:cubicBezTo>
                  <a:pt x="769444" y="300934"/>
                  <a:pt x="769444" y="300941"/>
                  <a:pt x="769444" y="300948"/>
                </a:cubicBezTo>
                <a:close/>
                <a:moveTo>
                  <a:pt x="951230" y="300948"/>
                </a:moveTo>
                <a:cubicBezTo>
                  <a:pt x="951230" y="312848"/>
                  <a:pt x="941568" y="322494"/>
                  <a:pt x="929649" y="322494"/>
                </a:cubicBezTo>
                <a:cubicBezTo>
                  <a:pt x="917730" y="322494"/>
                  <a:pt x="908068" y="312848"/>
                  <a:pt x="908068" y="300948"/>
                </a:cubicBezTo>
                <a:cubicBezTo>
                  <a:pt x="908068" y="289048"/>
                  <a:pt x="917730" y="279401"/>
                  <a:pt x="929649" y="279401"/>
                </a:cubicBezTo>
                <a:cubicBezTo>
                  <a:pt x="941561" y="279416"/>
                  <a:pt x="951217" y="289054"/>
                  <a:pt x="951230" y="300948"/>
                </a:cubicBezTo>
                <a:close/>
                <a:moveTo>
                  <a:pt x="42349" y="440691"/>
                </a:moveTo>
                <a:cubicBezTo>
                  <a:pt x="42349" y="452591"/>
                  <a:pt x="32687" y="462237"/>
                  <a:pt x="20768" y="462237"/>
                </a:cubicBezTo>
                <a:cubicBezTo>
                  <a:pt x="8849" y="462237"/>
                  <a:pt x="-813" y="452591"/>
                  <a:pt x="-813" y="440691"/>
                </a:cubicBezTo>
                <a:cubicBezTo>
                  <a:pt x="-813" y="428791"/>
                  <a:pt x="8849" y="419144"/>
                  <a:pt x="20768" y="419144"/>
                </a:cubicBezTo>
                <a:cubicBezTo>
                  <a:pt x="32682" y="419138"/>
                  <a:pt x="42343" y="428776"/>
                  <a:pt x="42349" y="440670"/>
                </a:cubicBezTo>
                <a:cubicBezTo>
                  <a:pt x="42349" y="440677"/>
                  <a:pt x="42349" y="440684"/>
                  <a:pt x="42349" y="440691"/>
                </a:cubicBezTo>
                <a:close/>
                <a:moveTo>
                  <a:pt x="224135" y="440691"/>
                </a:moveTo>
                <a:cubicBezTo>
                  <a:pt x="224135" y="452591"/>
                  <a:pt x="214473" y="462237"/>
                  <a:pt x="202554" y="462237"/>
                </a:cubicBezTo>
                <a:cubicBezTo>
                  <a:pt x="190636" y="462237"/>
                  <a:pt x="180974" y="452591"/>
                  <a:pt x="180974" y="440691"/>
                </a:cubicBezTo>
                <a:cubicBezTo>
                  <a:pt x="180974" y="428791"/>
                  <a:pt x="190636" y="419144"/>
                  <a:pt x="202554" y="419144"/>
                </a:cubicBezTo>
                <a:cubicBezTo>
                  <a:pt x="214467" y="419158"/>
                  <a:pt x="224122" y="428797"/>
                  <a:pt x="224135" y="440691"/>
                </a:cubicBezTo>
                <a:close/>
                <a:moveTo>
                  <a:pt x="405872" y="440691"/>
                </a:moveTo>
                <a:cubicBezTo>
                  <a:pt x="405872" y="452591"/>
                  <a:pt x="396209" y="462237"/>
                  <a:pt x="384291" y="462237"/>
                </a:cubicBezTo>
                <a:cubicBezTo>
                  <a:pt x="372372" y="462237"/>
                  <a:pt x="362710" y="452591"/>
                  <a:pt x="362710" y="440691"/>
                </a:cubicBezTo>
                <a:cubicBezTo>
                  <a:pt x="362710" y="428791"/>
                  <a:pt x="372372" y="419144"/>
                  <a:pt x="384291" y="419144"/>
                </a:cubicBezTo>
                <a:cubicBezTo>
                  <a:pt x="396204" y="419138"/>
                  <a:pt x="405865" y="428776"/>
                  <a:pt x="405872" y="440670"/>
                </a:cubicBezTo>
                <a:cubicBezTo>
                  <a:pt x="405872" y="440677"/>
                  <a:pt x="405872" y="440684"/>
                  <a:pt x="405872" y="440691"/>
                </a:cubicBezTo>
                <a:close/>
                <a:moveTo>
                  <a:pt x="587658" y="440691"/>
                </a:moveTo>
                <a:cubicBezTo>
                  <a:pt x="587658" y="452591"/>
                  <a:pt x="577996" y="462237"/>
                  <a:pt x="566077" y="462237"/>
                </a:cubicBezTo>
                <a:cubicBezTo>
                  <a:pt x="554158" y="462237"/>
                  <a:pt x="544496" y="452591"/>
                  <a:pt x="544496" y="440691"/>
                </a:cubicBezTo>
                <a:cubicBezTo>
                  <a:pt x="544496" y="428791"/>
                  <a:pt x="554158" y="419144"/>
                  <a:pt x="566077" y="419144"/>
                </a:cubicBezTo>
                <a:cubicBezTo>
                  <a:pt x="577991" y="419138"/>
                  <a:pt x="587651" y="428776"/>
                  <a:pt x="587658" y="440670"/>
                </a:cubicBezTo>
                <a:cubicBezTo>
                  <a:pt x="587658" y="440677"/>
                  <a:pt x="587658" y="440684"/>
                  <a:pt x="587658" y="440691"/>
                </a:cubicBezTo>
                <a:close/>
                <a:moveTo>
                  <a:pt x="769444" y="440691"/>
                </a:moveTo>
                <a:cubicBezTo>
                  <a:pt x="769444" y="452591"/>
                  <a:pt x="759782" y="462237"/>
                  <a:pt x="747864" y="462237"/>
                </a:cubicBezTo>
                <a:cubicBezTo>
                  <a:pt x="735946" y="462237"/>
                  <a:pt x="726283" y="452591"/>
                  <a:pt x="726283" y="440691"/>
                </a:cubicBezTo>
                <a:cubicBezTo>
                  <a:pt x="726283" y="428791"/>
                  <a:pt x="735946" y="419144"/>
                  <a:pt x="747864" y="419144"/>
                </a:cubicBezTo>
                <a:cubicBezTo>
                  <a:pt x="759777" y="419138"/>
                  <a:pt x="769439" y="428776"/>
                  <a:pt x="769444" y="440670"/>
                </a:cubicBezTo>
                <a:cubicBezTo>
                  <a:pt x="769444" y="440677"/>
                  <a:pt x="769444" y="440684"/>
                  <a:pt x="769444" y="440691"/>
                </a:cubicBezTo>
                <a:close/>
                <a:moveTo>
                  <a:pt x="951230" y="440691"/>
                </a:moveTo>
                <a:cubicBezTo>
                  <a:pt x="951230" y="452591"/>
                  <a:pt x="941568" y="462237"/>
                  <a:pt x="929649" y="462237"/>
                </a:cubicBezTo>
                <a:cubicBezTo>
                  <a:pt x="917730" y="462237"/>
                  <a:pt x="908068" y="452591"/>
                  <a:pt x="908068" y="440691"/>
                </a:cubicBezTo>
                <a:cubicBezTo>
                  <a:pt x="908068" y="428791"/>
                  <a:pt x="917730" y="419144"/>
                  <a:pt x="929649" y="419144"/>
                </a:cubicBezTo>
                <a:cubicBezTo>
                  <a:pt x="941561" y="419158"/>
                  <a:pt x="951217" y="428797"/>
                  <a:pt x="951230" y="440691"/>
                </a:cubicBezTo>
                <a:close/>
                <a:moveTo>
                  <a:pt x="42349" y="580434"/>
                </a:moveTo>
                <a:cubicBezTo>
                  <a:pt x="42349" y="592333"/>
                  <a:pt x="32687" y="601980"/>
                  <a:pt x="20768" y="601980"/>
                </a:cubicBezTo>
                <a:cubicBezTo>
                  <a:pt x="8849" y="601980"/>
                  <a:pt x="-813" y="592333"/>
                  <a:pt x="-813" y="580434"/>
                </a:cubicBezTo>
                <a:cubicBezTo>
                  <a:pt x="-813" y="568534"/>
                  <a:pt x="8849" y="558887"/>
                  <a:pt x="20768" y="558887"/>
                </a:cubicBezTo>
                <a:cubicBezTo>
                  <a:pt x="32682" y="558881"/>
                  <a:pt x="42343" y="568519"/>
                  <a:pt x="42349" y="580413"/>
                </a:cubicBezTo>
                <a:cubicBezTo>
                  <a:pt x="42349" y="580419"/>
                  <a:pt x="42349" y="580426"/>
                  <a:pt x="42349" y="580434"/>
                </a:cubicBezTo>
                <a:close/>
                <a:moveTo>
                  <a:pt x="224135" y="580434"/>
                </a:moveTo>
                <a:cubicBezTo>
                  <a:pt x="224135" y="592333"/>
                  <a:pt x="214473" y="601980"/>
                  <a:pt x="202554" y="601980"/>
                </a:cubicBezTo>
                <a:cubicBezTo>
                  <a:pt x="190636" y="601980"/>
                  <a:pt x="180974" y="592333"/>
                  <a:pt x="180974" y="580434"/>
                </a:cubicBezTo>
                <a:cubicBezTo>
                  <a:pt x="180974" y="568534"/>
                  <a:pt x="190636" y="558887"/>
                  <a:pt x="202554" y="558887"/>
                </a:cubicBezTo>
                <a:cubicBezTo>
                  <a:pt x="214467" y="558900"/>
                  <a:pt x="224122" y="568539"/>
                  <a:pt x="224135" y="580434"/>
                </a:cubicBezTo>
                <a:close/>
                <a:moveTo>
                  <a:pt x="405872" y="580434"/>
                </a:moveTo>
                <a:cubicBezTo>
                  <a:pt x="405872" y="592333"/>
                  <a:pt x="396209" y="601980"/>
                  <a:pt x="384291" y="601980"/>
                </a:cubicBezTo>
                <a:cubicBezTo>
                  <a:pt x="372372" y="601980"/>
                  <a:pt x="362710" y="592333"/>
                  <a:pt x="362710" y="580434"/>
                </a:cubicBezTo>
                <a:cubicBezTo>
                  <a:pt x="362710" y="568534"/>
                  <a:pt x="372372" y="558887"/>
                  <a:pt x="384291" y="558887"/>
                </a:cubicBezTo>
                <a:cubicBezTo>
                  <a:pt x="396204" y="558881"/>
                  <a:pt x="405865" y="568519"/>
                  <a:pt x="405872" y="580413"/>
                </a:cubicBezTo>
                <a:cubicBezTo>
                  <a:pt x="405872" y="580419"/>
                  <a:pt x="405872" y="580426"/>
                  <a:pt x="405872" y="580434"/>
                </a:cubicBezTo>
                <a:close/>
                <a:moveTo>
                  <a:pt x="587658" y="580434"/>
                </a:moveTo>
                <a:cubicBezTo>
                  <a:pt x="587658" y="592333"/>
                  <a:pt x="577996" y="601980"/>
                  <a:pt x="566077" y="601980"/>
                </a:cubicBezTo>
                <a:cubicBezTo>
                  <a:pt x="554158" y="601980"/>
                  <a:pt x="544496" y="592333"/>
                  <a:pt x="544496" y="580434"/>
                </a:cubicBezTo>
                <a:cubicBezTo>
                  <a:pt x="544496" y="568534"/>
                  <a:pt x="554158" y="558887"/>
                  <a:pt x="566077" y="558887"/>
                </a:cubicBezTo>
                <a:cubicBezTo>
                  <a:pt x="577991" y="558881"/>
                  <a:pt x="587651" y="568519"/>
                  <a:pt x="587658" y="580413"/>
                </a:cubicBezTo>
                <a:cubicBezTo>
                  <a:pt x="587658" y="580419"/>
                  <a:pt x="587658" y="580426"/>
                  <a:pt x="587658" y="580434"/>
                </a:cubicBezTo>
                <a:close/>
                <a:moveTo>
                  <a:pt x="769444" y="580434"/>
                </a:moveTo>
                <a:cubicBezTo>
                  <a:pt x="769444" y="592333"/>
                  <a:pt x="759782" y="601980"/>
                  <a:pt x="747864" y="601980"/>
                </a:cubicBezTo>
                <a:cubicBezTo>
                  <a:pt x="735946" y="601980"/>
                  <a:pt x="726283" y="592333"/>
                  <a:pt x="726283" y="580434"/>
                </a:cubicBezTo>
                <a:cubicBezTo>
                  <a:pt x="726283" y="568534"/>
                  <a:pt x="735946" y="558887"/>
                  <a:pt x="747864" y="558887"/>
                </a:cubicBezTo>
                <a:cubicBezTo>
                  <a:pt x="759777" y="558881"/>
                  <a:pt x="769439" y="568519"/>
                  <a:pt x="769444" y="580413"/>
                </a:cubicBezTo>
                <a:cubicBezTo>
                  <a:pt x="769444" y="580419"/>
                  <a:pt x="769444" y="580426"/>
                  <a:pt x="769444" y="580434"/>
                </a:cubicBezTo>
                <a:close/>
                <a:moveTo>
                  <a:pt x="951230" y="580434"/>
                </a:moveTo>
                <a:cubicBezTo>
                  <a:pt x="951230" y="592333"/>
                  <a:pt x="941568" y="601980"/>
                  <a:pt x="929649" y="601980"/>
                </a:cubicBezTo>
                <a:cubicBezTo>
                  <a:pt x="917730" y="601980"/>
                  <a:pt x="908068" y="592333"/>
                  <a:pt x="908068" y="580434"/>
                </a:cubicBezTo>
                <a:cubicBezTo>
                  <a:pt x="908068" y="568534"/>
                  <a:pt x="917730" y="558887"/>
                  <a:pt x="929649" y="558887"/>
                </a:cubicBezTo>
                <a:cubicBezTo>
                  <a:pt x="941561" y="558900"/>
                  <a:pt x="951217" y="568539"/>
                  <a:pt x="951230" y="58043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6"/>
          <p:cNvSpPr/>
          <p:nvPr/>
        </p:nvSpPr>
        <p:spPr>
          <a:xfrm>
            <a:off x="743585" y="3798570"/>
            <a:ext cx="95123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3" descr="https://kimi-img.moonshot.cn/pub/slides/slides_tmpl/image/25-09-08-13:48:45-d2v6sfdnfo2stf9dkcj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550" y="3282950"/>
            <a:ext cx="1117600" cy="1117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3"/>
          <a:srcRect l="38804" r="38804" t="0" b="0"/>
          <a:stretch/>
        </p:blipFill>
        <p:spPr>
          <a:xfrm>
            <a:off x="8196580" y="1719580"/>
            <a:ext cx="3224530" cy="44380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4"/>
          <a:srcRect l="38804" r="38804" t="0" b="0"/>
          <a:stretch/>
        </p:blipFill>
        <p:spPr>
          <a:xfrm>
            <a:off x="4498340" y="1719580"/>
            <a:ext cx="3224530" cy="443801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5"/>
          <a:srcRect l="38804" r="38804" t="0" b="0"/>
          <a:stretch/>
        </p:blipFill>
        <p:spPr>
          <a:xfrm>
            <a:off x="847090" y="1719580"/>
            <a:ext cx="3224530" cy="443801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9987895" y="4526280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595630" y="575945"/>
            <a:ext cx="843470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录音环境三要诀</a:t>
            </a:r>
            <a:endParaRPr lang="en-US" sz="1600" dirty="0"/>
          </a:p>
        </p:txBody>
      </p:sp>
      <p:pic>
        <p:nvPicPr>
          <p:cNvPr id="8" name="Image 4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6"/>
          <a:srcRect l="0" r="0" t="3182" b="3182"/>
          <a:stretch/>
        </p:blipFill>
        <p:spPr>
          <a:xfrm rot="3660000">
            <a:off x="10095865" y="591820"/>
            <a:ext cx="1384935" cy="1261745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7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1207135" y="2134235"/>
            <a:ext cx="263144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近嘴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1207135" y="2945765"/>
            <a:ext cx="2631440" cy="29997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录音时麦克风应靠近嘴巴，距离不超过一个拳头大小，确保声音清晰。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4896485" y="2134235"/>
            <a:ext cx="263144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低噪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4896485" y="2945765"/>
            <a:ext cx="2631440" cy="29997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选择安静的环境录音，关闭风扇等噪音源，避免背景噪音干扰。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8585835" y="2134235"/>
            <a:ext cx="263144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单人次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8585835" y="2945765"/>
            <a:ext cx="2631440" cy="29997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录音时应由单人完成，避免多人同时说话，导致声音重叠。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编程实战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9:00-d2v6sj5nfo2stf9dkd00.jpg">    </p:cNvPr>
          <p:cNvPicPr>
            <a:picLocks noChangeAspect="1"/>
          </p:cNvPicPr>
          <p:nvPr/>
        </p:nvPicPr>
        <p:blipFill>
          <a:blip r:embed="rId3"/>
          <a:srcRect l="26170" r="12484" t="249" b="-249"/>
          <a:stretch/>
        </p:blipFill>
        <p:spPr>
          <a:xfrm>
            <a:off x="7973695" y="0"/>
            <a:ext cx="4218305" cy="687514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805180" y="3684270"/>
            <a:ext cx="7791450" cy="2379980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5" name="Text 1"/>
          <p:cNvSpPr/>
          <p:nvPr/>
        </p:nvSpPr>
        <p:spPr>
          <a:xfrm>
            <a:off x="805180" y="3684270"/>
            <a:ext cx="7791450" cy="2379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Scratch集成语音扩展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73822" y="1544320"/>
            <a:ext cx="6261052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添加扩展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172845" y="1966595"/>
            <a:ext cx="6263005" cy="1468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在Scratch左侧点击‘添加扩展’，找到‘文字朗读’与‘语音识别’入口，确保浏览器允许调用麦克风。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173943" y="3893820"/>
            <a:ext cx="7041223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备用方案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172845" y="4378960"/>
            <a:ext cx="7043420" cy="1468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若语音识别扩展不可用，可改用键盘输入关键词模拟逻辑，确保教学进度。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45490" y="1475105"/>
            <a:ext cx="3524250" cy="2437765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4" name="Text 1"/>
          <p:cNvSpPr/>
          <p:nvPr/>
        </p:nvSpPr>
        <p:spPr>
          <a:xfrm>
            <a:off x="745490" y="1475105"/>
            <a:ext cx="3524250" cy="2437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8-13:49:01-d2v6sjdnfo2stf9dkd10.jpg">    </p:cNvPr>
          <p:cNvPicPr>
            <a:picLocks noChangeAspect="1"/>
          </p:cNvPicPr>
          <p:nvPr/>
        </p:nvPicPr>
        <p:blipFill>
          <a:blip r:embed="rId3"/>
          <a:srcRect l="0" r="0" t="5684" b="5684"/>
          <a:stretch/>
        </p:blipFill>
        <p:spPr>
          <a:xfrm>
            <a:off x="745490" y="3977005"/>
            <a:ext cx="3524885" cy="234315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8035290" y="1475105"/>
            <a:ext cx="3524250" cy="2437765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7" name="Text 3"/>
          <p:cNvSpPr/>
          <p:nvPr/>
        </p:nvSpPr>
        <p:spPr>
          <a:xfrm>
            <a:off x="8035290" y="1475105"/>
            <a:ext cx="3524250" cy="2437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8" name="Image 2" descr="https://kimi-img.moonshot.cn/pub/slides/slides_tmpl/image/25-09-08-13:49:01-d2v6sjdnfo2stf9dkd2g.jpg">    </p:cNvPr>
          <p:cNvPicPr>
            <a:picLocks noChangeAspect="1"/>
          </p:cNvPicPr>
          <p:nvPr/>
        </p:nvPicPr>
        <p:blipFill>
          <a:blip r:embed="rId4"/>
          <a:srcRect l="0" r="0" t="16763" b="16763"/>
          <a:stretch/>
        </p:blipFill>
        <p:spPr>
          <a:xfrm>
            <a:off x="8035290" y="3977005"/>
            <a:ext cx="3524885" cy="234315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4390390" y="3907155"/>
            <a:ext cx="3524250" cy="2437765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10" name="Text 5"/>
          <p:cNvSpPr/>
          <p:nvPr/>
        </p:nvSpPr>
        <p:spPr>
          <a:xfrm>
            <a:off x="4390390" y="3907155"/>
            <a:ext cx="3524250" cy="2437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3" descr="https://kimi-img.moonshot.cn/pub/slides/slides_tmpl/image/25-09-08-13:49:01-d2v6sjdnfo2stf9dkd3g.jpg">    </p:cNvPr>
          <p:cNvPicPr>
            <a:picLocks noChangeAspect="1"/>
          </p:cNvPicPr>
          <p:nvPr/>
        </p:nvPicPr>
        <p:blipFill>
          <a:blip r:embed="rId5"/>
          <a:srcRect l="0" r="0" t="16763" b="16763"/>
          <a:stretch/>
        </p:blipFill>
        <p:spPr>
          <a:xfrm>
            <a:off x="4390390" y="1475105"/>
            <a:ext cx="3524885" cy="23431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IF积木连接声音与动作</a:t>
            </a:r>
            <a:endParaRPr lang="en-US" sz="1600" dirty="0"/>
          </a:p>
        </p:txBody>
      </p:sp>
      <p:pic>
        <p:nvPicPr>
          <p:cNvPr id="13" name="Image 4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6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29005" y="1602740"/>
            <a:ext cx="3219450" cy="3530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核心结构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929005" y="2094230"/>
            <a:ext cx="3140710" cy="16522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使用‘当听到语音’事件，结合‘如果识别文本包含’判断语句，连接语音指令与程序动作。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8202930" y="1648460"/>
            <a:ext cx="31413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逻辑示例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8194675" y="2105660"/>
            <a:ext cx="3220085" cy="16408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例如，当识别到‘走’时，角色移动10步；当识别到‘唱’时，播放音效。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4542790" y="4080510"/>
            <a:ext cx="3141332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条件匹配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4542790" y="4512945"/>
            <a:ext cx="3219450" cy="17964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使用字符串包含关系而非全等，降低误触发门槛，确保指令识别的灵活性。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3"/>
          <a:srcRect l="0" r="0" t="20346" b="20346"/>
          <a:stretch/>
        </p:blipFill>
        <p:spPr>
          <a:xfrm>
            <a:off x="4472940" y="3754755"/>
            <a:ext cx="6900545" cy="221869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58-d2v6silnfo2stf9dkcvg.jpg">    </p:cNvPr>
          <p:cNvPicPr>
            <a:picLocks noChangeAspect="1"/>
          </p:cNvPicPr>
          <p:nvPr/>
        </p:nvPicPr>
        <p:blipFill>
          <a:blip r:embed="rId4"/>
          <a:srcRect l="0" r="0" t="7381" b="7381"/>
          <a:stretch/>
        </p:blipFill>
        <p:spPr>
          <a:xfrm flipH="1">
            <a:off x="767080" y="3754755"/>
            <a:ext cx="3467100" cy="221678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10201275" y="669925"/>
            <a:ext cx="1160145" cy="707390"/>
          </a:xfrm>
          <a:custGeom>
            <a:avLst/>
            <a:gdLst/>
            <a:ahLst/>
            <a:cxnLst/>
            <a:rect l="l" t="t" r="r" b="b"/>
            <a:pathLst>
              <a:path w="1160145" h="707390">
                <a:moveTo>
                  <a:pt x="51650" y="25221"/>
                </a:moveTo>
                <a:cubicBezTo>
                  <a:pt x="51650" y="39204"/>
                  <a:pt x="39866" y="50540"/>
                  <a:pt x="25329" y="50540"/>
                </a:cubicBezTo>
                <a:cubicBezTo>
                  <a:pt x="10793" y="50540"/>
                  <a:pt x="-991" y="39204"/>
                  <a:pt x="-991" y="25221"/>
                </a:cubicBezTo>
                <a:cubicBezTo>
                  <a:pt x="-991" y="11237"/>
                  <a:pt x="10793" y="-99"/>
                  <a:pt x="25329" y="-99"/>
                </a:cubicBezTo>
                <a:cubicBezTo>
                  <a:pt x="39860" y="-106"/>
                  <a:pt x="51642" y="11220"/>
                  <a:pt x="51650" y="25196"/>
                </a:cubicBezTo>
                <a:cubicBezTo>
                  <a:pt x="51650" y="25205"/>
                  <a:pt x="51650" y="25213"/>
                  <a:pt x="51650" y="25221"/>
                </a:cubicBezTo>
                <a:close/>
                <a:moveTo>
                  <a:pt x="273361" y="25221"/>
                </a:moveTo>
                <a:cubicBezTo>
                  <a:pt x="273361" y="39204"/>
                  <a:pt x="261577" y="50540"/>
                  <a:pt x="247041" y="50540"/>
                </a:cubicBezTo>
                <a:cubicBezTo>
                  <a:pt x="232505" y="50540"/>
                  <a:pt x="220720" y="39204"/>
                  <a:pt x="220720" y="25221"/>
                </a:cubicBezTo>
                <a:cubicBezTo>
                  <a:pt x="220720" y="11237"/>
                  <a:pt x="232505" y="-99"/>
                  <a:pt x="247041" y="-99"/>
                </a:cubicBezTo>
                <a:cubicBezTo>
                  <a:pt x="261569" y="-82"/>
                  <a:pt x="273345" y="11244"/>
                  <a:pt x="273361" y="25221"/>
                </a:cubicBezTo>
                <a:close/>
                <a:moveTo>
                  <a:pt x="495012" y="25221"/>
                </a:moveTo>
                <a:cubicBezTo>
                  <a:pt x="495012" y="39204"/>
                  <a:pt x="483227" y="50540"/>
                  <a:pt x="468691" y="50540"/>
                </a:cubicBezTo>
                <a:cubicBezTo>
                  <a:pt x="454155" y="50540"/>
                  <a:pt x="442371" y="39204"/>
                  <a:pt x="442371" y="25221"/>
                </a:cubicBezTo>
                <a:cubicBezTo>
                  <a:pt x="442371" y="11237"/>
                  <a:pt x="454155" y="-99"/>
                  <a:pt x="468691" y="-99"/>
                </a:cubicBezTo>
                <a:cubicBezTo>
                  <a:pt x="483220" y="-106"/>
                  <a:pt x="495003" y="11220"/>
                  <a:pt x="495012" y="25196"/>
                </a:cubicBezTo>
                <a:cubicBezTo>
                  <a:pt x="495012" y="25205"/>
                  <a:pt x="495012" y="25213"/>
                  <a:pt x="495012" y="25221"/>
                </a:cubicBezTo>
                <a:close/>
                <a:moveTo>
                  <a:pt x="716723" y="25221"/>
                </a:moveTo>
                <a:cubicBezTo>
                  <a:pt x="716723" y="39204"/>
                  <a:pt x="704939" y="50540"/>
                  <a:pt x="690403" y="50540"/>
                </a:cubicBezTo>
                <a:cubicBezTo>
                  <a:pt x="675866" y="50540"/>
                  <a:pt x="664082" y="39204"/>
                  <a:pt x="664082" y="25221"/>
                </a:cubicBezTo>
                <a:cubicBezTo>
                  <a:pt x="664082" y="11237"/>
                  <a:pt x="675866" y="-99"/>
                  <a:pt x="690403" y="-99"/>
                </a:cubicBezTo>
                <a:cubicBezTo>
                  <a:pt x="704933" y="-106"/>
                  <a:pt x="716715" y="11220"/>
                  <a:pt x="716723" y="25196"/>
                </a:cubicBezTo>
                <a:cubicBezTo>
                  <a:pt x="716723" y="25205"/>
                  <a:pt x="716723" y="25213"/>
                  <a:pt x="716723" y="25221"/>
                </a:cubicBezTo>
                <a:close/>
                <a:moveTo>
                  <a:pt x="938435" y="25221"/>
                </a:moveTo>
                <a:cubicBezTo>
                  <a:pt x="938435" y="39204"/>
                  <a:pt x="926651" y="50540"/>
                  <a:pt x="912114" y="50540"/>
                </a:cubicBezTo>
                <a:cubicBezTo>
                  <a:pt x="897579" y="50540"/>
                  <a:pt x="885794" y="39204"/>
                  <a:pt x="885794" y="25221"/>
                </a:cubicBezTo>
                <a:cubicBezTo>
                  <a:pt x="885794" y="11237"/>
                  <a:pt x="897579" y="-99"/>
                  <a:pt x="912114" y="-99"/>
                </a:cubicBezTo>
                <a:cubicBezTo>
                  <a:pt x="926644" y="-106"/>
                  <a:pt x="938427" y="11220"/>
                  <a:pt x="938435" y="25196"/>
                </a:cubicBezTo>
                <a:cubicBezTo>
                  <a:pt x="938435" y="25205"/>
                  <a:pt x="938435" y="25213"/>
                  <a:pt x="938435" y="25221"/>
                </a:cubicBezTo>
                <a:close/>
                <a:moveTo>
                  <a:pt x="1160145" y="25221"/>
                </a:moveTo>
                <a:cubicBezTo>
                  <a:pt x="1160145" y="39204"/>
                  <a:pt x="1148361" y="50540"/>
                  <a:pt x="1133824" y="50540"/>
                </a:cubicBezTo>
                <a:cubicBezTo>
                  <a:pt x="1119288" y="50540"/>
                  <a:pt x="1107504" y="39204"/>
                  <a:pt x="1107504" y="25221"/>
                </a:cubicBezTo>
                <a:cubicBezTo>
                  <a:pt x="1107504" y="11237"/>
                  <a:pt x="1119288" y="-99"/>
                  <a:pt x="1133824" y="-99"/>
                </a:cubicBezTo>
                <a:cubicBezTo>
                  <a:pt x="1148353" y="-82"/>
                  <a:pt x="1160129" y="11244"/>
                  <a:pt x="1160145" y="25221"/>
                </a:cubicBezTo>
                <a:close/>
                <a:moveTo>
                  <a:pt x="51650" y="189433"/>
                </a:moveTo>
                <a:cubicBezTo>
                  <a:pt x="51650" y="203417"/>
                  <a:pt x="39866" y="214752"/>
                  <a:pt x="25329" y="214752"/>
                </a:cubicBezTo>
                <a:cubicBezTo>
                  <a:pt x="10793" y="214752"/>
                  <a:pt x="-991" y="203417"/>
                  <a:pt x="-991" y="189433"/>
                </a:cubicBezTo>
                <a:cubicBezTo>
                  <a:pt x="-991" y="175449"/>
                  <a:pt x="10793" y="164114"/>
                  <a:pt x="25329" y="164114"/>
                </a:cubicBezTo>
                <a:cubicBezTo>
                  <a:pt x="39860" y="164107"/>
                  <a:pt x="51642" y="175433"/>
                  <a:pt x="51650" y="189410"/>
                </a:cubicBezTo>
                <a:cubicBezTo>
                  <a:pt x="51650" y="189417"/>
                  <a:pt x="51650" y="189425"/>
                  <a:pt x="51650" y="189433"/>
                </a:cubicBezTo>
                <a:close/>
                <a:moveTo>
                  <a:pt x="273361" y="189433"/>
                </a:moveTo>
                <a:cubicBezTo>
                  <a:pt x="273361" y="203417"/>
                  <a:pt x="261577" y="214752"/>
                  <a:pt x="247041" y="214752"/>
                </a:cubicBezTo>
                <a:cubicBezTo>
                  <a:pt x="232505" y="214752"/>
                  <a:pt x="220720" y="203417"/>
                  <a:pt x="220720" y="189433"/>
                </a:cubicBezTo>
                <a:cubicBezTo>
                  <a:pt x="220720" y="175449"/>
                  <a:pt x="232505" y="164114"/>
                  <a:pt x="247041" y="164114"/>
                </a:cubicBezTo>
                <a:cubicBezTo>
                  <a:pt x="261569" y="164130"/>
                  <a:pt x="273345" y="175456"/>
                  <a:pt x="273361" y="189433"/>
                </a:cubicBezTo>
                <a:close/>
                <a:moveTo>
                  <a:pt x="495012" y="189433"/>
                </a:moveTo>
                <a:cubicBezTo>
                  <a:pt x="495012" y="203417"/>
                  <a:pt x="483227" y="214752"/>
                  <a:pt x="468691" y="214752"/>
                </a:cubicBezTo>
                <a:cubicBezTo>
                  <a:pt x="454155" y="214752"/>
                  <a:pt x="442371" y="203417"/>
                  <a:pt x="442371" y="189433"/>
                </a:cubicBezTo>
                <a:cubicBezTo>
                  <a:pt x="442371" y="175449"/>
                  <a:pt x="454155" y="164114"/>
                  <a:pt x="468691" y="164114"/>
                </a:cubicBezTo>
                <a:cubicBezTo>
                  <a:pt x="483220" y="164107"/>
                  <a:pt x="495003" y="175433"/>
                  <a:pt x="495012" y="189410"/>
                </a:cubicBezTo>
                <a:cubicBezTo>
                  <a:pt x="495012" y="189417"/>
                  <a:pt x="495012" y="189425"/>
                  <a:pt x="495012" y="189433"/>
                </a:cubicBezTo>
                <a:close/>
                <a:moveTo>
                  <a:pt x="716723" y="189433"/>
                </a:moveTo>
                <a:cubicBezTo>
                  <a:pt x="716723" y="203417"/>
                  <a:pt x="704939" y="214752"/>
                  <a:pt x="690403" y="214752"/>
                </a:cubicBezTo>
                <a:cubicBezTo>
                  <a:pt x="675866" y="214752"/>
                  <a:pt x="664082" y="203417"/>
                  <a:pt x="664082" y="189433"/>
                </a:cubicBezTo>
                <a:cubicBezTo>
                  <a:pt x="664082" y="175449"/>
                  <a:pt x="675866" y="164114"/>
                  <a:pt x="690403" y="164114"/>
                </a:cubicBezTo>
                <a:cubicBezTo>
                  <a:pt x="704933" y="164107"/>
                  <a:pt x="716715" y="175433"/>
                  <a:pt x="716723" y="189410"/>
                </a:cubicBezTo>
                <a:cubicBezTo>
                  <a:pt x="716723" y="189417"/>
                  <a:pt x="716723" y="189425"/>
                  <a:pt x="716723" y="189433"/>
                </a:cubicBezTo>
                <a:close/>
                <a:moveTo>
                  <a:pt x="938435" y="189433"/>
                </a:moveTo>
                <a:cubicBezTo>
                  <a:pt x="938435" y="203417"/>
                  <a:pt x="926651" y="214752"/>
                  <a:pt x="912114" y="214752"/>
                </a:cubicBezTo>
                <a:cubicBezTo>
                  <a:pt x="897579" y="214752"/>
                  <a:pt x="885794" y="203417"/>
                  <a:pt x="885794" y="189433"/>
                </a:cubicBezTo>
                <a:cubicBezTo>
                  <a:pt x="885794" y="175449"/>
                  <a:pt x="897579" y="164114"/>
                  <a:pt x="912114" y="164114"/>
                </a:cubicBezTo>
                <a:cubicBezTo>
                  <a:pt x="926644" y="164107"/>
                  <a:pt x="938427" y="175433"/>
                  <a:pt x="938435" y="189410"/>
                </a:cubicBezTo>
                <a:cubicBezTo>
                  <a:pt x="938435" y="189417"/>
                  <a:pt x="938435" y="189425"/>
                  <a:pt x="938435" y="189433"/>
                </a:cubicBezTo>
                <a:close/>
                <a:moveTo>
                  <a:pt x="1160145" y="189433"/>
                </a:moveTo>
                <a:cubicBezTo>
                  <a:pt x="1160145" y="203417"/>
                  <a:pt x="1148361" y="214752"/>
                  <a:pt x="1133824" y="214752"/>
                </a:cubicBezTo>
                <a:cubicBezTo>
                  <a:pt x="1119288" y="214752"/>
                  <a:pt x="1107504" y="203417"/>
                  <a:pt x="1107504" y="189433"/>
                </a:cubicBezTo>
                <a:cubicBezTo>
                  <a:pt x="1107504" y="175449"/>
                  <a:pt x="1119288" y="164114"/>
                  <a:pt x="1133824" y="164114"/>
                </a:cubicBezTo>
                <a:cubicBezTo>
                  <a:pt x="1148353" y="164130"/>
                  <a:pt x="1160129" y="175456"/>
                  <a:pt x="1160145" y="189433"/>
                </a:cubicBezTo>
                <a:close/>
                <a:moveTo>
                  <a:pt x="51650" y="353646"/>
                </a:moveTo>
                <a:cubicBezTo>
                  <a:pt x="51650" y="367629"/>
                  <a:pt x="39866" y="378965"/>
                  <a:pt x="25329" y="378965"/>
                </a:cubicBezTo>
                <a:cubicBezTo>
                  <a:pt x="10793" y="378965"/>
                  <a:pt x="-991" y="367629"/>
                  <a:pt x="-991" y="353646"/>
                </a:cubicBezTo>
                <a:cubicBezTo>
                  <a:pt x="-991" y="339662"/>
                  <a:pt x="10793" y="328326"/>
                  <a:pt x="25329" y="328326"/>
                </a:cubicBezTo>
                <a:cubicBezTo>
                  <a:pt x="39860" y="328319"/>
                  <a:pt x="51642" y="339644"/>
                  <a:pt x="51650" y="353621"/>
                </a:cubicBezTo>
                <a:cubicBezTo>
                  <a:pt x="51650" y="353629"/>
                  <a:pt x="51650" y="353638"/>
                  <a:pt x="51650" y="353646"/>
                </a:cubicBezTo>
                <a:close/>
                <a:moveTo>
                  <a:pt x="273361" y="353646"/>
                </a:moveTo>
                <a:cubicBezTo>
                  <a:pt x="273361" y="367629"/>
                  <a:pt x="261577" y="378965"/>
                  <a:pt x="247041" y="378965"/>
                </a:cubicBezTo>
                <a:cubicBezTo>
                  <a:pt x="232505" y="378965"/>
                  <a:pt x="220720" y="367629"/>
                  <a:pt x="220720" y="353646"/>
                </a:cubicBezTo>
                <a:cubicBezTo>
                  <a:pt x="220720" y="339662"/>
                  <a:pt x="232505" y="328326"/>
                  <a:pt x="247041" y="328326"/>
                </a:cubicBezTo>
                <a:cubicBezTo>
                  <a:pt x="261569" y="328343"/>
                  <a:pt x="273345" y="339669"/>
                  <a:pt x="273361" y="353646"/>
                </a:cubicBezTo>
                <a:close/>
                <a:moveTo>
                  <a:pt x="495012" y="353646"/>
                </a:moveTo>
                <a:cubicBezTo>
                  <a:pt x="495012" y="367629"/>
                  <a:pt x="483227" y="378965"/>
                  <a:pt x="468691" y="378965"/>
                </a:cubicBezTo>
                <a:cubicBezTo>
                  <a:pt x="454155" y="378965"/>
                  <a:pt x="442371" y="367629"/>
                  <a:pt x="442371" y="353646"/>
                </a:cubicBezTo>
                <a:cubicBezTo>
                  <a:pt x="442371" y="339662"/>
                  <a:pt x="454155" y="328326"/>
                  <a:pt x="468691" y="328326"/>
                </a:cubicBezTo>
                <a:cubicBezTo>
                  <a:pt x="483220" y="328319"/>
                  <a:pt x="495003" y="339644"/>
                  <a:pt x="495012" y="353621"/>
                </a:cubicBezTo>
                <a:cubicBezTo>
                  <a:pt x="495012" y="353629"/>
                  <a:pt x="495012" y="353638"/>
                  <a:pt x="495012" y="353646"/>
                </a:cubicBezTo>
                <a:close/>
                <a:moveTo>
                  <a:pt x="716723" y="353646"/>
                </a:moveTo>
                <a:cubicBezTo>
                  <a:pt x="716723" y="367629"/>
                  <a:pt x="704939" y="378965"/>
                  <a:pt x="690403" y="378965"/>
                </a:cubicBezTo>
                <a:cubicBezTo>
                  <a:pt x="675866" y="378965"/>
                  <a:pt x="664082" y="367629"/>
                  <a:pt x="664082" y="353646"/>
                </a:cubicBezTo>
                <a:cubicBezTo>
                  <a:pt x="664082" y="339662"/>
                  <a:pt x="675866" y="328326"/>
                  <a:pt x="690403" y="328326"/>
                </a:cubicBezTo>
                <a:cubicBezTo>
                  <a:pt x="704933" y="328319"/>
                  <a:pt x="716715" y="339644"/>
                  <a:pt x="716723" y="353621"/>
                </a:cubicBezTo>
                <a:cubicBezTo>
                  <a:pt x="716723" y="353629"/>
                  <a:pt x="716723" y="353638"/>
                  <a:pt x="716723" y="353646"/>
                </a:cubicBezTo>
                <a:close/>
                <a:moveTo>
                  <a:pt x="938435" y="353646"/>
                </a:moveTo>
                <a:cubicBezTo>
                  <a:pt x="938435" y="367629"/>
                  <a:pt x="926651" y="378965"/>
                  <a:pt x="912114" y="378965"/>
                </a:cubicBezTo>
                <a:cubicBezTo>
                  <a:pt x="897579" y="378965"/>
                  <a:pt x="885794" y="367629"/>
                  <a:pt x="885794" y="353646"/>
                </a:cubicBezTo>
                <a:cubicBezTo>
                  <a:pt x="885794" y="339662"/>
                  <a:pt x="897579" y="328326"/>
                  <a:pt x="912114" y="328326"/>
                </a:cubicBezTo>
                <a:cubicBezTo>
                  <a:pt x="926644" y="328319"/>
                  <a:pt x="938427" y="339644"/>
                  <a:pt x="938435" y="353621"/>
                </a:cubicBezTo>
                <a:cubicBezTo>
                  <a:pt x="938435" y="353629"/>
                  <a:pt x="938435" y="353638"/>
                  <a:pt x="938435" y="353646"/>
                </a:cubicBezTo>
                <a:close/>
                <a:moveTo>
                  <a:pt x="1160145" y="353646"/>
                </a:moveTo>
                <a:cubicBezTo>
                  <a:pt x="1160145" y="367629"/>
                  <a:pt x="1148361" y="378965"/>
                  <a:pt x="1133824" y="378965"/>
                </a:cubicBezTo>
                <a:cubicBezTo>
                  <a:pt x="1119288" y="378965"/>
                  <a:pt x="1107504" y="367629"/>
                  <a:pt x="1107504" y="353646"/>
                </a:cubicBezTo>
                <a:cubicBezTo>
                  <a:pt x="1107504" y="339662"/>
                  <a:pt x="1119288" y="328326"/>
                  <a:pt x="1133824" y="328326"/>
                </a:cubicBezTo>
                <a:cubicBezTo>
                  <a:pt x="1148353" y="328343"/>
                  <a:pt x="1160129" y="339669"/>
                  <a:pt x="1160145" y="353646"/>
                </a:cubicBezTo>
                <a:close/>
                <a:moveTo>
                  <a:pt x="51650" y="517858"/>
                </a:moveTo>
                <a:cubicBezTo>
                  <a:pt x="51650" y="531842"/>
                  <a:pt x="39866" y="543177"/>
                  <a:pt x="25329" y="543177"/>
                </a:cubicBezTo>
                <a:cubicBezTo>
                  <a:pt x="10793" y="543177"/>
                  <a:pt x="-991" y="531842"/>
                  <a:pt x="-991" y="517858"/>
                </a:cubicBezTo>
                <a:cubicBezTo>
                  <a:pt x="-991" y="503875"/>
                  <a:pt x="10793" y="492539"/>
                  <a:pt x="25329" y="492539"/>
                </a:cubicBezTo>
                <a:cubicBezTo>
                  <a:pt x="39860" y="492532"/>
                  <a:pt x="51642" y="503857"/>
                  <a:pt x="51650" y="517834"/>
                </a:cubicBezTo>
                <a:cubicBezTo>
                  <a:pt x="51650" y="517842"/>
                  <a:pt x="51650" y="517850"/>
                  <a:pt x="51650" y="517858"/>
                </a:cubicBezTo>
                <a:close/>
                <a:moveTo>
                  <a:pt x="273361" y="517858"/>
                </a:moveTo>
                <a:cubicBezTo>
                  <a:pt x="273361" y="531842"/>
                  <a:pt x="261577" y="543177"/>
                  <a:pt x="247041" y="543177"/>
                </a:cubicBezTo>
                <a:cubicBezTo>
                  <a:pt x="232505" y="543177"/>
                  <a:pt x="220720" y="531842"/>
                  <a:pt x="220720" y="517858"/>
                </a:cubicBezTo>
                <a:cubicBezTo>
                  <a:pt x="220720" y="503875"/>
                  <a:pt x="232505" y="492539"/>
                  <a:pt x="247041" y="492539"/>
                </a:cubicBezTo>
                <a:cubicBezTo>
                  <a:pt x="261569" y="492555"/>
                  <a:pt x="273345" y="503881"/>
                  <a:pt x="273361" y="517858"/>
                </a:cubicBezTo>
                <a:close/>
                <a:moveTo>
                  <a:pt x="495012" y="517858"/>
                </a:moveTo>
                <a:cubicBezTo>
                  <a:pt x="495012" y="531842"/>
                  <a:pt x="483227" y="543177"/>
                  <a:pt x="468691" y="543177"/>
                </a:cubicBezTo>
                <a:cubicBezTo>
                  <a:pt x="454155" y="543177"/>
                  <a:pt x="442371" y="531842"/>
                  <a:pt x="442371" y="517858"/>
                </a:cubicBezTo>
                <a:cubicBezTo>
                  <a:pt x="442371" y="503875"/>
                  <a:pt x="454155" y="492539"/>
                  <a:pt x="468691" y="492539"/>
                </a:cubicBezTo>
                <a:cubicBezTo>
                  <a:pt x="483220" y="492532"/>
                  <a:pt x="495003" y="503857"/>
                  <a:pt x="495012" y="517834"/>
                </a:cubicBezTo>
                <a:cubicBezTo>
                  <a:pt x="495012" y="517842"/>
                  <a:pt x="495012" y="517850"/>
                  <a:pt x="495012" y="517858"/>
                </a:cubicBezTo>
                <a:close/>
                <a:moveTo>
                  <a:pt x="716723" y="517858"/>
                </a:moveTo>
                <a:cubicBezTo>
                  <a:pt x="716723" y="531842"/>
                  <a:pt x="704939" y="543177"/>
                  <a:pt x="690403" y="543177"/>
                </a:cubicBezTo>
                <a:cubicBezTo>
                  <a:pt x="675866" y="543177"/>
                  <a:pt x="664082" y="531842"/>
                  <a:pt x="664082" y="517858"/>
                </a:cubicBezTo>
                <a:cubicBezTo>
                  <a:pt x="664082" y="503875"/>
                  <a:pt x="675866" y="492539"/>
                  <a:pt x="690403" y="492539"/>
                </a:cubicBezTo>
                <a:cubicBezTo>
                  <a:pt x="704933" y="492532"/>
                  <a:pt x="716715" y="503857"/>
                  <a:pt x="716723" y="517834"/>
                </a:cubicBezTo>
                <a:cubicBezTo>
                  <a:pt x="716723" y="517842"/>
                  <a:pt x="716723" y="517850"/>
                  <a:pt x="716723" y="517858"/>
                </a:cubicBezTo>
                <a:close/>
                <a:moveTo>
                  <a:pt x="938435" y="517858"/>
                </a:moveTo>
                <a:cubicBezTo>
                  <a:pt x="938435" y="531842"/>
                  <a:pt x="926651" y="543177"/>
                  <a:pt x="912114" y="543177"/>
                </a:cubicBezTo>
                <a:cubicBezTo>
                  <a:pt x="897579" y="543177"/>
                  <a:pt x="885794" y="531842"/>
                  <a:pt x="885794" y="517858"/>
                </a:cubicBezTo>
                <a:cubicBezTo>
                  <a:pt x="885794" y="503875"/>
                  <a:pt x="897579" y="492539"/>
                  <a:pt x="912114" y="492539"/>
                </a:cubicBezTo>
                <a:cubicBezTo>
                  <a:pt x="926644" y="492532"/>
                  <a:pt x="938427" y="503857"/>
                  <a:pt x="938435" y="517834"/>
                </a:cubicBezTo>
                <a:cubicBezTo>
                  <a:pt x="938435" y="517842"/>
                  <a:pt x="938435" y="517850"/>
                  <a:pt x="938435" y="517858"/>
                </a:cubicBezTo>
                <a:close/>
                <a:moveTo>
                  <a:pt x="1160145" y="517858"/>
                </a:moveTo>
                <a:cubicBezTo>
                  <a:pt x="1160145" y="531842"/>
                  <a:pt x="1148361" y="543177"/>
                  <a:pt x="1133824" y="543177"/>
                </a:cubicBezTo>
                <a:cubicBezTo>
                  <a:pt x="1119288" y="543177"/>
                  <a:pt x="1107504" y="531842"/>
                  <a:pt x="1107504" y="517858"/>
                </a:cubicBezTo>
                <a:cubicBezTo>
                  <a:pt x="1107504" y="503875"/>
                  <a:pt x="1119288" y="492539"/>
                  <a:pt x="1133824" y="492539"/>
                </a:cubicBezTo>
                <a:cubicBezTo>
                  <a:pt x="1148353" y="492555"/>
                  <a:pt x="1160129" y="503881"/>
                  <a:pt x="1160145" y="517858"/>
                </a:cubicBezTo>
                <a:close/>
                <a:moveTo>
                  <a:pt x="51650" y="682071"/>
                </a:moveTo>
                <a:cubicBezTo>
                  <a:pt x="51650" y="696054"/>
                  <a:pt x="39866" y="707390"/>
                  <a:pt x="25329" y="707390"/>
                </a:cubicBezTo>
                <a:cubicBezTo>
                  <a:pt x="10793" y="707390"/>
                  <a:pt x="-991" y="696054"/>
                  <a:pt x="-991" y="682071"/>
                </a:cubicBezTo>
                <a:cubicBezTo>
                  <a:pt x="-991" y="668087"/>
                  <a:pt x="10793" y="656751"/>
                  <a:pt x="25329" y="656751"/>
                </a:cubicBezTo>
                <a:cubicBezTo>
                  <a:pt x="39860" y="656744"/>
                  <a:pt x="51642" y="668069"/>
                  <a:pt x="51650" y="682046"/>
                </a:cubicBezTo>
                <a:cubicBezTo>
                  <a:pt x="51650" y="682054"/>
                  <a:pt x="51650" y="682062"/>
                  <a:pt x="51650" y="682071"/>
                </a:cubicBezTo>
                <a:close/>
                <a:moveTo>
                  <a:pt x="273361" y="682071"/>
                </a:moveTo>
                <a:cubicBezTo>
                  <a:pt x="273361" y="696054"/>
                  <a:pt x="261577" y="707390"/>
                  <a:pt x="247041" y="707390"/>
                </a:cubicBezTo>
                <a:cubicBezTo>
                  <a:pt x="232505" y="707390"/>
                  <a:pt x="220720" y="696054"/>
                  <a:pt x="220720" y="682071"/>
                </a:cubicBezTo>
                <a:cubicBezTo>
                  <a:pt x="220720" y="668087"/>
                  <a:pt x="232505" y="656751"/>
                  <a:pt x="247041" y="656751"/>
                </a:cubicBezTo>
                <a:cubicBezTo>
                  <a:pt x="261569" y="656767"/>
                  <a:pt x="273345" y="668094"/>
                  <a:pt x="273361" y="682071"/>
                </a:cubicBezTo>
                <a:close/>
                <a:moveTo>
                  <a:pt x="495012" y="682071"/>
                </a:moveTo>
                <a:cubicBezTo>
                  <a:pt x="495012" y="696054"/>
                  <a:pt x="483227" y="707390"/>
                  <a:pt x="468691" y="707390"/>
                </a:cubicBezTo>
                <a:cubicBezTo>
                  <a:pt x="454155" y="707390"/>
                  <a:pt x="442371" y="696054"/>
                  <a:pt x="442371" y="682071"/>
                </a:cubicBezTo>
                <a:cubicBezTo>
                  <a:pt x="442371" y="668087"/>
                  <a:pt x="454155" y="656751"/>
                  <a:pt x="468691" y="656751"/>
                </a:cubicBezTo>
                <a:cubicBezTo>
                  <a:pt x="483220" y="656744"/>
                  <a:pt x="495003" y="668069"/>
                  <a:pt x="495012" y="682046"/>
                </a:cubicBezTo>
                <a:cubicBezTo>
                  <a:pt x="495012" y="682054"/>
                  <a:pt x="495012" y="682062"/>
                  <a:pt x="495012" y="682071"/>
                </a:cubicBezTo>
                <a:close/>
                <a:moveTo>
                  <a:pt x="716723" y="682071"/>
                </a:moveTo>
                <a:cubicBezTo>
                  <a:pt x="716723" y="696054"/>
                  <a:pt x="704939" y="707390"/>
                  <a:pt x="690403" y="707390"/>
                </a:cubicBezTo>
                <a:cubicBezTo>
                  <a:pt x="675866" y="707390"/>
                  <a:pt x="664082" y="696054"/>
                  <a:pt x="664082" y="682071"/>
                </a:cubicBezTo>
                <a:cubicBezTo>
                  <a:pt x="664082" y="668087"/>
                  <a:pt x="675866" y="656751"/>
                  <a:pt x="690403" y="656751"/>
                </a:cubicBezTo>
                <a:cubicBezTo>
                  <a:pt x="704933" y="656744"/>
                  <a:pt x="716715" y="668069"/>
                  <a:pt x="716723" y="682046"/>
                </a:cubicBezTo>
                <a:cubicBezTo>
                  <a:pt x="716723" y="682054"/>
                  <a:pt x="716723" y="682062"/>
                  <a:pt x="716723" y="682071"/>
                </a:cubicBezTo>
                <a:close/>
                <a:moveTo>
                  <a:pt x="938435" y="682071"/>
                </a:moveTo>
                <a:cubicBezTo>
                  <a:pt x="938435" y="696054"/>
                  <a:pt x="926651" y="707390"/>
                  <a:pt x="912114" y="707390"/>
                </a:cubicBezTo>
                <a:cubicBezTo>
                  <a:pt x="897579" y="707390"/>
                  <a:pt x="885794" y="696054"/>
                  <a:pt x="885794" y="682071"/>
                </a:cubicBezTo>
                <a:cubicBezTo>
                  <a:pt x="885794" y="668087"/>
                  <a:pt x="897579" y="656751"/>
                  <a:pt x="912114" y="656751"/>
                </a:cubicBezTo>
                <a:cubicBezTo>
                  <a:pt x="926644" y="656744"/>
                  <a:pt x="938427" y="668069"/>
                  <a:pt x="938435" y="682046"/>
                </a:cubicBezTo>
                <a:cubicBezTo>
                  <a:pt x="938435" y="682054"/>
                  <a:pt x="938435" y="682062"/>
                  <a:pt x="938435" y="682071"/>
                </a:cubicBezTo>
                <a:close/>
                <a:moveTo>
                  <a:pt x="1160145" y="682071"/>
                </a:moveTo>
                <a:cubicBezTo>
                  <a:pt x="1160145" y="696054"/>
                  <a:pt x="1148361" y="707390"/>
                  <a:pt x="1133824" y="707390"/>
                </a:cubicBezTo>
                <a:cubicBezTo>
                  <a:pt x="1119288" y="707390"/>
                  <a:pt x="1107504" y="696054"/>
                  <a:pt x="1107504" y="682071"/>
                </a:cubicBezTo>
                <a:cubicBezTo>
                  <a:pt x="1107504" y="668087"/>
                  <a:pt x="1119288" y="656751"/>
                  <a:pt x="1133824" y="656751"/>
                </a:cubicBezTo>
                <a:cubicBezTo>
                  <a:pt x="1148353" y="656767"/>
                  <a:pt x="1160129" y="668094"/>
                  <a:pt x="1160145" y="682071"/>
                </a:cubicBezTo>
                <a:close/>
              </a:path>
            </a:pathLst>
          </a:custGeom>
          <a:solidFill>
            <a:srgbClr val="1E46EB"/>
          </a:solidFill>
          <a:ln/>
        </p:spPr>
      </p:sp>
      <p:sp>
        <p:nvSpPr>
          <p:cNvPr id="6" name="Text 1"/>
          <p:cNvSpPr/>
          <p:nvPr/>
        </p:nvSpPr>
        <p:spPr>
          <a:xfrm>
            <a:off x="10201275" y="669925"/>
            <a:ext cx="1160145" cy="707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595630" y="575945"/>
            <a:ext cx="947483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多分支指令堆叠技巧</a:t>
            </a:r>
            <a:endParaRPr lang="en-US" sz="1600" dirty="0"/>
          </a:p>
        </p:txBody>
      </p:sp>
      <p:pic>
        <p:nvPicPr>
          <p:cNvPr id="8" name="Image 3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5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82930" y="1668145"/>
            <a:ext cx="1055497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多分支实现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595630" y="2186940"/>
            <a:ext cx="10868025" cy="11703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通过在IF外套IF或使用‘如果否则’链，实现多关键词指令的逻辑判断。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4566920" y="3970020"/>
            <a:ext cx="63756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优先级规划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4592320" y="4382135"/>
            <a:ext cx="637540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注意指令的优先级顺序，确保逻辑清晰，避免冲突。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31240" y="1827530"/>
            <a:ext cx="19050" cy="4343400"/>
          </a:xfrm>
          <a:prstGeom prst="line">
            <a:avLst/>
          </a:prstGeom>
          <a:noFill/>
          <a:ln w="12700">
            <a:solidFill>
              <a:srgbClr val="404040"/>
            </a:solidFill>
            <a:prstDash val="dash"/>
            <a:headEnd type="none"/>
            <a:tailEnd type="none"/>
          </a:ln>
        </p:spPr>
      </p:sp>
      <p:pic>
        <p:nvPicPr>
          <p:cNvPr id="4" name="Image 1" descr="https://kimi-img.moonshot.cn/pub/slides/slides_tmpl/image/25-09-08-13:49:01-d2v6sjdnfo2stf9dkd1g.jpg">    </p:cNvPr>
          <p:cNvPicPr>
            <a:picLocks noChangeAspect="1"/>
          </p:cNvPicPr>
          <p:nvPr/>
        </p:nvPicPr>
        <p:blipFill>
          <a:blip r:embed="rId3"/>
          <a:srcRect l="15293" r="34901" t="0" b="0"/>
          <a:stretch/>
        </p:blipFill>
        <p:spPr>
          <a:xfrm>
            <a:off x="7637145" y="0"/>
            <a:ext cx="4554855" cy="68580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897890" y="1560830"/>
            <a:ext cx="266700" cy="266700"/>
          </a:xfrm>
          <a:prstGeom prst="ellipse">
            <a:avLst/>
          </a:prstGeom>
          <a:solidFill>
            <a:srgbClr val="1E7FFF"/>
          </a:solidFill>
          <a:ln/>
        </p:spPr>
      </p:sp>
      <p:sp>
        <p:nvSpPr>
          <p:cNvPr id="6" name="Text 2"/>
          <p:cNvSpPr/>
          <p:nvPr/>
        </p:nvSpPr>
        <p:spPr>
          <a:xfrm>
            <a:off x="897890" y="1560830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897890" y="3202305"/>
            <a:ext cx="266700" cy="266700"/>
          </a:xfrm>
          <a:prstGeom prst="ellipse">
            <a:avLst/>
          </a:prstGeom>
          <a:solidFill>
            <a:srgbClr val="1E7FFF"/>
          </a:solidFill>
          <a:ln/>
        </p:spPr>
      </p:sp>
      <p:sp>
        <p:nvSpPr>
          <p:cNvPr id="8" name="Text 4"/>
          <p:cNvSpPr/>
          <p:nvPr/>
        </p:nvSpPr>
        <p:spPr>
          <a:xfrm>
            <a:off x="897890" y="3202305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897890" y="4843780"/>
            <a:ext cx="266700" cy="266700"/>
          </a:xfrm>
          <a:prstGeom prst="ellipse">
            <a:avLst/>
          </a:prstGeom>
          <a:solidFill>
            <a:srgbClr val="1E7FFF"/>
          </a:solidFill>
          <a:ln/>
        </p:spPr>
      </p:sp>
      <p:sp>
        <p:nvSpPr>
          <p:cNvPr id="10" name="Text 6"/>
          <p:cNvSpPr/>
          <p:nvPr/>
        </p:nvSpPr>
        <p:spPr>
          <a:xfrm>
            <a:off x="897890" y="4843780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加入循环与中断保险</a:t>
            </a:r>
            <a:endParaRPr lang="en-US" sz="1600" dirty="0"/>
          </a:p>
        </p:txBody>
      </p:sp>
      <p:pic>
        <p:nvPicPr>
          <p:cNvPr id="12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296670" y="1524635"/>
            <a:ext cx="57759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循环监听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296670" y="1859915"/>
            <a:ext cx="5775960" cy="5772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将语音识别放入‘无限循环’中，确保程序持续监听语音指令。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296670" y="3166110"/>
            <a:ext cx="57759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中断机制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1296670" y="3501390"/>
            <a:ext cx="5775960" cy="795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设置变量监听‘停止’关键词，实现安全退出循环的功能。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1296670" y="4807585"/>
            <a:ext cx="57759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性能优化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1296670" y="5142865"/>
            <a:ext cx="5775960" cy="953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在循环中加入0.5秒的等待时间，防止CPU过载，确保程序运行流畅。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460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测试迭代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56-d2v6si5nfo2stf9dkct0.jpg">    </p:cNvPr>
          <p:cNvPicPr>
            <a:picLocks noChangeAspect="1"/>
          </p:cNvPicPr>
          <p:nvPr/>
        </p:nvPicPr>
        <p:blipFill>
          <a:blip r:embed="rId3"/>
          <a:srcRect l="560" r="-560" t="29469" b="44582"/>
          <a:stretch/>
        </p:blipFill>
        <p:spPr>
          <a:xfrm>
            <a:off x="743585" y="1354455"/>
            <a:ext cx="10554335" cy="20542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5630" y="575945"/>
            <a:ext cx="1116012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误识别三宗罪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571625" y="2795905"/>
            <a:ext cx="996315" cy="99631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342890" y="2794000"/>
            <a:ext cx="996315" cy="99631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9114155" y="2795905"/>
            <a:ext cx="996315" cy="99631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7"/>
          <a:srcRect l="0" r="0" t="3182" b="3182"/>
          <a:stretch/>
        </p:blipFill>
        <p:spPr>
          <a:xfrm rot="5700000">
            <a:off x="9916160" y="822325"/>
            <a:ext cx="1384935" cy="126174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8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1650365" y="3002280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721360" y="3910330"/>
            <a:ext cx="313499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环境噪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721360" y="4283710"/>
            <a:ext cx="3134995" cy="204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环境噪音是导致误识别的常见原因之一。建议选择安静的角落进行录音，减少背景噪音的干扰。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5421630" y="3000375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4412615" y="3910330"/>
            <a:ext cx="313499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近音词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4412615" y="4283710"/>
            <a:ext cx="3134995" cy="204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近音词容易导致误识别。建议在指令设计时避免使用近音词，或通过优化指令集来减少误识别。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9192895" y="3002280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8103870" y="3910330"/>
            <a:ext cx="313499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发音快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8103870" y="4283710"/>
            <a:ext cx="3134995" cy="204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发音过快可能导致语音识别不准确。建议在录音时放慢语速，清晰地读出每个字。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3"/>
          <a:srcRect l="-1796" r="-1993" t="-1952" b="873"/>
          <a:stretch/>
        </p:blipFill>
        <p:spPr>
          <a:xfrm rot="16200000">
            <a:off x="1259840" y="1196975"/>
            <a:ext cx="3970020" cy="529399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A/B测试对比表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5"/>
          <a:srcRect l="-1796" r="-1993" t="-1952" b="873"/>
          <a:stretch/>
        </p:blipFill>
        <p:spPr>
          <a:xfrm rot="16200000">
            <a:off x="6837680" y="1196975"/>
            <a:ext cx="3970020" cy="529399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207135" y="2491105"/>
            <a:ext cx="4222115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测试方法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1205230" y="2967355"/>
            <a:ext cx="4224020" cy="2306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对同一指令进行多次测试，记录识别结果与动作是否正确，计算命中率。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6784975" y="2491105"/>
            <a:ext cx="4222115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量化评估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6783070" y="2967355"/>
            <a:ext cx="4224020" cy="2306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通过量化数据评估改进效果，确保每次迭代都有明确的优化方向。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870700" y="4445"/>
            <a:ext cx="5321300" cy="6854190"/>
          </a:xfrm>
          <a:custGeom>
            <a:avLst/>
            <a:gdLst/>
            <a:ahLst/>
            <a:cxnLst/>
            <a:rect l="l" t="t" r="r" b="b"/>
            <a:pathLst>
              <a:path w="5321300" h="6854190">
                <a:moveTo>
                  <a:pt x="853585" y="0"/>
                </a:moveTo>
                <a:lnTo>
                  <a:pt x="5321300" y="0"/>
                </a:lnTo>
                <a:lnTo>
                  <a:pt x="5321300" y="6854190"/>
                </a:lnTo>
                <a:lnTo>
                  <a:pt x="916820" y="6854190"/>
                </a:lnTo>
                <a:lnTo>
                  <a:pt x="813147" y="6679520"/>
                </a:lnTo>
                <a:cubicBezTo>
                  <a:pt x="305157" y="5781193"/>
                  <a:pt x="0" y="4629518"/>
                  <a:pt x="0" y="3373826"/>
                </a:cubicBezTo>
                <a:cubicBezTo>
                  <a:pt x="0" y="2118134"/>
                  <a:pt x="305157" y="966458"/>
                  <a:pt x="813146" y="68131"/>
                </a:cubicBezTo>
                <a:close/>
              </a:path>
            </a:pathLst>
          </a:custGeom>
          <a:solidFill>
            <a:srgbClr val="1E7FFF"/>
          </a:solidFill>
          <a:ln/>
        </p:spPr>
      </p:sp>
      <p:sp>
        <p:nvSpPr>
          <p:cNvPr id="4" name="Text 1"/>
          <p:cNvSpPr/>
          <p:nvPr/>
        </p:nvSpPr>
        <p:spPr>
          <a:xfrm>
            <a:off x="6870700" y="4445"/>
            <a:ext cx="5321300" cy="68541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56005" y="1828800"/>
            <a:ext cx="10176510" cy="39433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D2DAF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6005" y="1828800"/>
            <a:ext cx="10176510" cy="39433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144578" y="2144395"/>
            <a:ext cx="0" cy="3312160"/>
          </a:xfrm>
          <a:prstGeom prst="straightConnector1">
            <a:avLst/>
          </a:prstGeom>
          <a:noFill/>
          <a:ln w="12700">
            <a:solidFill>
              <a:srgbClr val="1199FB"/>
            </a:solidFill>
            <a:prstDash val="dash"/>
            <a:headEnd type="none"/>
            <a:tailEnd type="none"/>
          </a:ln>
        </p:spPr>
      </p:sp>
      <p:sp>
        <p:nvSpPr>
          <p:cNvPr id="8" name="Text 5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版本号与迭代日志</a:t>
            </a:r>
            <a:endParaRPr lang="en-US" sz="1600" dirty="0"/>
          </a:p>
        </p:txBody>
      </p:sp>
      <p:pic>
        <p:nvPicPr>
          <p:cNvPr id="9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330835" y="5154295"/>
            <a:ext cx="1384935" cy="1261745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4"/>
          <a:srcRect l="0" r="0" t="3182" b="3182"/>
          <a:stretch/>
        </p:blipFill>
        <p:spPr>
          <a:xfrm rot="5700000">
            <a:off x="9850755" y="992505"/>
            <a:ext cx="1384935" cy="1261745"/>
          </a:xfrm>
          <a:prstGeom prst="rect">
            <a:avLst/>
          </a:prstGeom>
        </p:spPr>
      </p:pic>
      <p:pic>
        <p:nvPicPr>
          <p:cNvPr id="11" name="Image 3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5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09078" y="2271395"/>
            <a:ext cx="428561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版本管理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1509078" y="2775585"/>
            <a:ext cx="4284228" cy="2306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为每个项目版本起一个编号，例如v1.0、v1.1等，记录每次改进的内容。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6494463" y="2271395"/>
            <a:ext cx="428561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迭代记录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6494463" y="2775585"/>
            <a:ext cx="4284228" cy="2306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每次修改后记录改动说明，便于追溯优化过程，确保项目持续改进。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998980" y="827405"/>
            <a:ext cx="1139190" cy="720725"/>
          </a:xfrm>
          <a:custGeom>
            <a:avLst/>
            <a:gdLst/>
            <a:ahLst/>
            <a:cxnLst/>
            <a:rect l="l" t="t" r="r" b="b"/>
            <a:pathLst>
              <a:path w="1139190" h="720725">
                <a:moveTo>
                  <a:pt x="50717" y="25696"/>
                </a:moveTo>
                <a:cubicBezTo>
                  <a:pt x="50717" y="39943"/>
                  <a:pt x="39146" y="51493"/>
                  <a:pt x="24872" y="51493"/>
                </a:cubicBezTo>
                <a:cubicBezTo>
                  <a:pt x="10598" y="51493"/>
                  <a:pt x="-973" y="39943"/>
                  <a:pt x="-973" y="25696"/>
                </a:cubicBezTo>
                <a:cubicBezTo>
                  <a:pt x="-973" y="11449"/>
                  <a:pt x="10598" y="-101"/>
                  <a:pt x="24872" y="-101"/>
                </a:cubicBezTo>
                <a:cubicBezTo>
                  <a:pt x="39140" y="-108"/>
                  <a:pt x="50710" y="11432"/>
                  <a:pt x="50717" y="25671"/>
                </a:cubicBezTo>
                <a:cubicBezTo>
                  <a:pt x="50717" y="25680"/>
                  <a:pt x="50717" y="25688"/>
                  <a:pt x="50717" y="25696"/>
                </a:cubicBezTo>
                <a:close/>
                <a:moveTo>
                  <a:pt x="268424" y="25696"/>
                </a:moveTo>
                <a:cubicBezTo>
                  <a:pt x="268424" y="39943"/>
                  <a:pt x="256852" y="51493"/>
                  <a:pt x="242578" y="51493"/>
                </a:cubicBezTo>
                <a:cubicBezTo>
                  <a:pt x="228305" y="51493"/>
                  <a:pt x="216733" y="39943"/>
                  <a:pt x="216733" y="25696"/>
                </a:cubicBezTo>
                <a:cubicBezTo>
                  <a:pt x="216733" y="11449"/>
                  <a:pt x="228305" y="-101"/>
                  <a:pt x="242578" y="-101"/>
                </a:cubicBezTo>
                <a:cubicBezTo>
                  <a:pt x="256844" y="-84"/>
                  <a:pt x="268408" y="11456"/>
                  <a:pt x="268424" y="25696"/>
                </a:cubicBezTo>
                <a:close/>
                <a:moveTo>
                  <a:pt x="486070" y="25696"/>
                </a:moveTo>
                <a:cubicBezTo>
                  <a:pt x="486070" y="39943"/>
                  <a:pt x="474498" y="51493"/>
                  <a:pt x="460225" y="51493"/>
                </a:cubicBezTo>
                <a:cubicBezTo>
                  <a:pt x="445951" y="51493"/>
                  <a:pt x="434380" y="39943"/>
                  <a:pt x="434380" y="25696"/>
                </a:cubicBezTo>
                <a:cubicBezTo>
                  <a:pt x="434380" y="11449"/>
                  <a:pt x="445951" y="-101"/>
                  <a:pt x="460225" y="-101"/>
                </a:cubicBezTo>
                <a:cubicBezTo>
                  <a:pt x="474492" y="-108"/>
                  <a:pt x="486062" y="11432"/>
                  <a:pt x="486070" y="25671"/>
                </a:cubicBezTo>
                <a:cubicBezTo>
                  <a:pt x="486070" y="25680"/>
                  <a:pt x="486070" y="25688"/>
                  <a:pt x="486070" y="25696"/>
                </a:cubicBezTo>
                <a:close/>
                <a:moveTo>
                  <a:pt x="703777" y="25696"/>
                </a:moveTo>
                <a:cubicBezTo>
                  <a:pt x="703777" y="39943"/>
                  <a:pt x="692206" y="51493"/>
                  <a:pt x="677932" y="51493"/>
                </a:cubicBezTo>
                <a:cubicBezTo>
                  <a:pt x="663658" y="51493"/>
                  <a:pt x="652087" y="39943"/>
                  <a:pt x="652087" y="25696"/>
                </a:cubicBezTo>
                <a:cubicBezTo>
                  <a:pt x="652087" y="11449"/>
                  <a:pt x="663658" y="-101"/>
                  <a:pt x="677932" y="-101"/>
                </a:cubicBezTo>
                <a:cubicBezTo>
                  <a:pt x="692200" y="-108"/>
                  <a:pt x="703769" y="11432"/>
                  <a:pt x="703777" y="25671"/>
                </a:cubicBezTo>
                <a:cubicBezTo>
                  <a:pt x="703777" y="25680"/>
                  <a:pt x="703777" y="25688"/>
                  <a:pt x="703777" y="25696"/>
                </a:cubicBezTo>
                <a:close/>
                <a:moveTo>
                  <a:pt x="921484" y="25696"/>
                </a:moveTo>
                <a:cubicBezTo>
                  <a:pt x="921484" y="39943"/>
                  <a:pt x="909913" y="51493"/>
                  <a:pt x="895639" y="51493"/>
                </a:cubicBezTo>
                <a:cubicBezTo>
                  <a:pt x="881366" y="51493"/>
                  <a:pt x="869794" y="39943"/>
                  <a:pt x="869794" y="25696"/>
                </a:cubicBezTo>
                <a:cubicBezTo>
                  <a:pt x="869794" y="11449"/>
                  <a:pt x="881366" y="-101"/>
                  <a:pt x="895639" y="-101"/>
                </a:cubicBezTo>
                <a:cubicBezTo>
                  <a:pt x="909907" y="-108"/>
                  <a:pt x="921477" y="11432"/>
                  <a:pt x="921484" y="25671"/>
                </a:cubicBezTo>
                <a:cubicBezTo>
                  <a:pt x="921484" y="25680"/>
                  <a:pt x="921484" y="25688"/>
                  <a:pt x="921484" y="25696"/>
                </a:cubicBezTo>
                <a:close/>
                <a:moveTo>
                  <a:pt x="1139190" y="25696"/>
                </a:moveTo>
                <a:cubicBezTo>
                  <a:pt x="1139190" y="39943"/>
                  <a:pt x="1127619" y="51493"/>
                  <a:pt x="1113345" y="51493"/>
                </a:cubicBezTo>
                <a:cubicBezTo>
                  <a:pt x="1099071" y="51493"/>
                  <a:pt x="1087500" y="39943"/>
                  <a:pt x="1087500" y="25696"/>
                </a:cubicBezTo>
                <a:cubicBezTo>
                  <a:pt x="1087500" y="11449"/>
                  <a:pt x="1099071" y="-101"/>
                  <a:pt x="1113345" y="-101"/>
                </a:cubicBezTo>
                <a:cubicBezTo>
                  <a:pt x="1127611" y="-84"/>
                  <a:pt x="1139174" y="11456"/>
                  <a:pt x="1139190" y="25696"/>
                </a:cubicBezTo>
                <a:close/>
                <a:moveTo>
                  <a:pt x="50717" y="193004"/>
                </a:moveTo>
                <a:cubicBezTo>
                  <a:pt x="50717" y="207251"/>
                  <a:pt x="39146" y="218801"/>
                  <a:pt x="24872" y="218801"/>
                </a:cubicBezTo>
                <a:cubicBezTo>
                  <a:pt x="10598" y="218801"/>
                  <a:pt x="-973" y="207251"/>
                  <a:pt x="-973" y="193004"/>
                </a:cubicBezTo>
                <a:cubicBezTo>
                  <a:pt x="-973" y="178757"/>
                  <a:pt x="10598" y="167207"/>
                  <a:pt x="24872" y="167207"/>
                </a:cubicBezTo>
                <a:cubicBezTo>
                  <a:pt x="39140" y="167200"/>
                  <a:pt x="50710" y="178740"/>
                  <a:pt x="50717" y="192980"/>
                </a:cubicBezTo>
                <a:cubicBezTo>
                  <a:pt x="50717" y="192988"/>
                  <a:pt x="50717" y="192996"/>
                  <a:pt x="50717" y="193004"/>
                </a:cubicBezTo>
                <a:close/>
                <a:moveTo>
                  <a:pt x="268424" y="193004"/>
                </a:moveTo>
                <a:cubicBezTo>
                  <a:pt x="268424" y="207251"/>
                  <a:pt x="256852" y="218801"/>
                  <a:pt x="242578" y="218801"/>
                </a:cubicBezTo>
                <a:cubicBezTo>
                  <a:pt x="228305" y="218801"/>
                  <a:pt x="216733" y="207251"/>
                  <a:pt x="216733" y="193004"/>
                </a:cubicBezTo>
                <a:cubicBezTo>
                  <a:pt x="216733" y="178757"/>
                  <a:pt x="228305" y="167207"/>
                  <a:pt x="242578" y="167207"/>
                </a:cubicBezTo>
                <a:cubicBezTo>
                  <a:pt x="256844" y="167224"/>
                  <a:pt x="268408" y="178764"/>
                  <a:pt x="268424" y="193004"/>
                </a:cubicBezTo>
                <a:close/>
                <a:moveTo>
                  <a:pt x="486070" y="193004"/>
                </a:moveTo>
                <a:cubicBezTo>
                  <a:pt x="486070" y="207251"/>
                  <a:pt x="474498" y="218801"/>
                  <a:pt x="460225" y="218801"/>
                </a:cubicBezTo>
                <a:cubicBezTo>
                  <a:pt x="445951" y="218801"/>
                  <a:pt x="434380" y="207251"/>
                  <a:pt x="434380" y="193004"/>
                </a:cubicBezTo>
                <a:cubicBezTo>
                  <a:pt x="434380" y="178757"/>
                  <a:pt x="445951" y="167207"/>
                  <a:pt x="460225" y="167207"/>
                </a:cubicBezTo>
                <a:cubicBezTo>
                  <a:pt x="474492" y="167200"/>
                  <a:pt x="486062" y="178740"/>
                  <a:pt x="486070" y="192980"/>
                </a:cubicBezTo>
                <a:cubicBezTo>
                  <a:pt x="486070" y="192988"/>
                  <a:pt x="486070" y="192996"/>
                  <a:pt x="486070" y="193004"/>
                </a:cubicBezTo>
                <a:close/>
                <a:moveTo>
                  <a:pt x="703777" y="193004"/>
                </a:moveTo>
                <a:cubicBezTo>
                  <a:pt x="703777" y="207251"/>
                  <a:pt x="692206" y="218801"/>
                  <a:pt x="677932" y="218801"/>
                </a:cubicBezTo>
                <a:cubicBezTo>
                  <a:pt x="663658" y="218801"/>
                  <a:pt x="652087" y="207251"/>
                  <a:pt x="652087" y="193004"/>
                </a:cubicBezTo>
                <a:cubicBezTo>
                  <a:pt x="652087" y="178757"/>
                  <a:pt x="663658" y="167207"/>
                  <a:pt x="677932" y="167207"/>
                </a:cubicBezTo>
                <a:cubicBezTo>
                  <a:pt x="692200" y="167200"/>
                  <a:pt x="703769" y="178740"/>
                  <a:pt x="703777" y="192980"/>
                </a:cubicBezTo>
                <a:cubicBezTo>
                  <a:pt x="703777" y="192988"/>
                  <a:pt x="703777" y="192996"/>
                  <a:pt x="703777" y="193004"/>
                </a:cubicBezTo>
                <a:close/>
                <a:moveTo>
                  <a:pt x="921484" y="193004"/>
                </a:moveTo>
                <a:cubicBezTo>
                  <a:pt x="921484" y="207251"/>
                  <a:pt x="909913" y="218801"/>
                  <a:pt x="895639" y="218801"/>
                </a:cubicBezTo>
                <a:cubicBezTo>
                  <a:pt x="881366" y="218801"/>
                  <a:pt x="869794" y="207251"/>
                  <a:pt x="869794" y="193004"/>
                </a:cubicBezTo>
                <a:cubicBezTo>
                  <a:pt x="869794" y="178757"/>
                  <a:pt x="881366" y="167207"/>
                  <a:pt x="895639" y="167207"/>
                </a:cubicBezTo>
                <a:cubicBezTo>
                  <a:pt x="909907" y="167200"/>
                  <a:pt x="921477" y="178740"/>
                  <a:pt x="921484" y="192980"/>
                </a:cubicBezTo>
                <a:cubicBezTo>
                  <a:pt x="921484" y="192988"/>
                  <a:pt x="921484" y="192996"/>
                  <a:pt x="921484" y="193004"/>
                </a:cubicBezTo>
                <a:close/>
                <a:moveTo>
                  <a:pt x="1139190" y="193004"/>
                </a:moveTo>
                <a:cubicBezTo>
                  <a:pt x="1139190" y="207251"/>
                  <a:pt x="1127619" y="218801"/>
                  <a:pt x="1113345" y="218801"/>
                </a:cubicBezTo>
                <a:cubicBezTo>
                  <a:pt x="1099071" y="218801"/>
                  <a:pt x="1087500" y="207251"/>
                  <a:pt x="1087500" y="193004"/>
                </a:cubicBezTo>
                <a:cubicBezTo>
                  <a:pt x="1087500" y="178757"/>
                  <a:pt x="1099071" y="167207"/>
                  <a:pt x="1113345" y="167207"/>
                </a:cubicBezTo>
                <a:cubicBezTo>
                  <a:pt x="1127611" y="167224"/>
                  <a:pt x="1139174" y="178764"/>
                  <a:pt x="1139190" y="193004"/>
                </a:cubicBezTo>
                <a:close/>
                <a:moveTo>
                  <a:pt x="50717" y="360312"/>
                </a:moveTo>
                <a:cubicBezTo>
                  <a:pt x="50717" y="374559"/>
                  <a:pt x="39146" y="386109"/>
                  <a:pt x="24872" y="386109"/>
                </a:cubicBezTo>
                <a:cubicBezTo>
                  <a:pt x="10598" y="386109"/>
                  <a:pt x="-973" y="374559"/>
                  <a:pt x="-973" y="360312"/>
                </a:cubicBezTo>
                <a:cubicBezTo>
                  <a:pt x="-973" y="346065"/>
                  <a:pt x="10598" y="334516"/>
                  <a:pt x="24872" y="334516"/>
                </a:cubicBezTo>
                <a:cubicBezTo>
                  <a:pt x="39140" y="334509"/>
                  <a:pt x="50710" y="346047"/>
                  <a:pt x="50717" y="360287"/>
                </a:cubicBezTo>
                <a:cubicBezTo>
                  <a:pt x="50717" y="360295"/>
                  <a:pt x="50717" y="360304"/>
                  <a:pt x="50717" y="360312"/>
                </a:cubicBezTo>
                <a:close/>
                <a:moveTo>
                  <a:pt x="268424" y="360312"/>
                </a:moveTo>
                <a:cubicBezTo>
                  <a:pt x="268424" y="374559"/>
                  <a:pt x="256852" y="386109"/>
                  <a:pt x="242578" y="386109"/>
                </a:cubicBezTo>
                <a:cubicBezTo>
                  <a:pt x="228305" y="386109"/>
                  <a:pt x="216733" y="374559"/>
                  <a:pt x="216733" y="360312"/>
                </a:cubicBezTo>
                <a:cubicBezTo>
                  <a:pt x="216733" y="346065"/>
                  <a:pt x="228305" y="334516"/>
                  <a:pt x="242578" y="334516"/>
                </a:cubicBezTo>
                <a:cubicBezTo>
                  <a:pt x="256844" y="334532"/>
                  <a:pt x="268408" y="346072"/>
                  <a:pt x="268424" y="360312"/>
                </a:cubicBezTo>
                <a:close/>
                <a:moveTo>
                  <a:pt x="486070" y="360312"/>
                </a:moveTo>
                <a:cubicBezTo>
                  <a:pt x="486070" y="374559"/>
                  <a:pt x="474498" y="386109"/>
                  <a:pt x="460225" y="386109"/>
                </a:cubicBezTo>
                <a:cubicBezTo>
                  <a:pt x="445951" y="386109"/>
                  <a:pt x="434380" y="374559"/>
                  <a:pt x="434380" y="360312"/>
                </a:cubicBezTo>
                <a:cubicBezTo>
                  <a:pt x="434380" y="346065"/>
                  <a:pt x="445951" y="334516"/>
                  <a:pt x="460225" y="334516"/>
                </a:cubicBezTo>
                <a:cubicBezTo>
                  <a:pt x="474492" y="334509"/>
                  <a:pt x="486062" y="346047"/>
                  <a:pt x="486070" y="360287"/>
                </a:cubicBezTo>
                <a:cubicBezTo>
                  <a:pt x="486070" y="360295"/>
                  <a:pt x="486070" y="360304"/>
                  <a:pt x="486070" y="360312"/>
                </a:cubicBezTo>
                <a:close/>
                <a:moveTo>
                  <a:pt x="703777" y="360312"/>
                </a:moveTo>
                <a:cubicBezTo>
                  <a:pt x="703777" y="374559"/>
                  <a:pt x="692206" y="386109"/>
                  <a:pt x="677932" y="386109"/>
                </a:cubicBezTo>
                <a:cubicBezTo>
                  <a:pt x="663658" y="386109"/>
                  <a:pt x="652087" y="374559"/>
                  <a:pt x="652087" y="360312"/>
                </a:cubicBezTo>
                <a:cubicBezTo>
                  <a:pt x="652087" y="346065"/>
                  <a:pt x="663658" y="334516"/>
                  <a:pt x="677932" y="334516"/>
                </a:cubicBezTo>
                <a:cubicBezTo>
                  <a:pt x="692200" y="334509"/>
                  <a:pt x="703769" y="346047"/>
                  <a:pt x="703777" y="360287"/>
                </a:cubicBezTo>
                <a:cubicBezTo>
                  <a:pt x="703777" y="360295"/>
                  <a:pt x="703777" y="360304"/>
                  <a:pt x="703777" y="360312"/>
                </a:cubicBezTo>
                <a:close/>
                <a:moveTo>
                  <a:pt x="921484" y="360312"/>
                </a:moveTo>
                <a:cubicBezTo>
                  <a:pt x="921484" y="374559"/>
                  <a:pt x="909913" y="386109"/>
                  <a:pt x="895639" y="386109"/>
                </a:cubicBezTo>
                <a:cubicBezTo>
                  <a:pt x="881366" y="386109"/>
                  <a:pt x="869794" y="374559"/>
                  <a:pt x="869794" y="360312"/>
                </a:cubicBezTo>
                <a:cubicBezTo>
                  <a:pt x="869794" y="346065"/>
                  <a:pt x="881366" y="334516"/>
                  <a:pt x="895639" y="334516"/>
                </a:cubicBezTo>
                <a:cubicBezTo>
                  <a:pt x="909907" y="334509"/>
                  <a:pt x="921477" y="346047"/>
                  <a:pt x="921484" y="360287"/>
                </a:cubicBezTo>
                <a:cubicBezTo>
                  <a:pt x="921484" y="360295"/>
                  <a:pt x="921484" y="360304"/>
                  <a:pt x="921484" y="360312"/>
                </a:cubicBezTo>
                <a:close/>
                <a:moveTo>
                  <a:pt x="1139190" y="360312"/>
                </a:moveTo>
                <a:cubicBezTo>
                  <a:pt x="1139190" y="374559"/>
                  <a:pt x="1127619" y="386109"/>
                  <a:pt x="1113345" y="386109"/>
                </a:cubicBezTo>
                <a:cubicBezTo>
                  <a:pt x="1099071" y="386109"/>
                  <a:pt x="1087500" y="374559"/>
                  <a:pt x="1087500" y="360312"/>
                </a:cubicBezTo>
                <a:cubicBezTo>
                  <a:pt x="1087500" y="346065"/>
                  <a:pt x="1099071" y="334516"/>
                  <a:pt x="1113345" y="334516"/>
                </a:cubicBezTo>
                <a:cubicBezTo>
                  <a:pt x="1127611" y="334532"/>
                  <a:pt x="1139174" y="346072"/>
                  <a:pt x="1139190" y="360312"/>
                </a:cubicBezTo>
                <a:close/>
                <a:moveTo>
                  <a:pt x="50717" y="527620"/>
                </a:moveTo>
                <a:cubicBezTo>
                  <a:pt x="50717" y="541867"/>
                  <a:pt x="39146" y="553417"/>
                  <a:pt x="24872" y="553417"/>
                </a:cubicBezTo>
                <a:cubicBezTo>
                  <a:pt x="10598" y="553417"/>
                  <a:pt x="-973" y="541867"/>
                  <a:pt x="-973" y="527620"/>
                </a:cubicBezTo>
                <a:cubicBezTo>
                  <a:pt x="-973" y="513373"/>
                  <a:pt x="10598" y="501824"/>
                  <a:pt x="24872" y="501824"/>
                </a:cubicBezTo>
                <a:cubicBezTo>
                  <a:pt x="39140" y="501817"/>
                  <a:pt x="50710" y="513355"/>
                  <a:pt x="50717" y="527595"/>
                </a:cubicBezTo>
                <a:cubicBezTo>
                  <a:pt x="50717" y="527604"/>
                  <a:pt x="50717" y="527612"/>
                  <a:pt x="50717" y="527620"/>
                </a:cubicBezTo>
                <a:close/>
                <a:moveTo>
                  <a:pt x="268424" y="527620"/>
                </a:moveTo>
                <a:cubicBezTo>
                  <a:pt x="268424" y="541867"/>
                  <a:pt x="256852" y="553417"/>
                  <a:pt x="242578" y="553417"/>
                </a:cubicBezTo>
                <a:cubicBezTo>
                  <a:pt x="228305" y="553417"/>
                  <a:pt x="216733" y="541867"/>
                  <a:pt x="216733" y="527620"/>
                </a:cubicBezTo>
                <a:cubicBezTo>
                  <a:pt x="216733" y="513373"/>
                  <a:pt x="228305" y="501824"/>
                  <a:pt x="242578" y="501824"/>
                </a:cubicBezTo>
                <a:cubicBezTo>
                  <a:pt x="256844" y="501841"/>
                  <a:pt x="268408" y="513380"/>
                  <a:pt x="268424" y="527620"/>
                </a:cubicBezTo>
                <a:close/>
                <a:moveTo>
                  <a:pt x="486070" y="527620"/>
                </a:moveTo>
                <a:cubicBezTo>
                  <a:pt x="486070" y="541867"/>
                  <a:pt x="474498" y="553417"/>
                  <a:pt x="460225" y="553417"/>
                </a:cubicBezTo>
                <a:cubicBezTo>
                  <a:pt x="445951" y="553417"/>
                  <a:pt x="434380" y="541867"/>
                  <a:pt x="434380" y="527620"/>
                </a:cubicBezTo>
                <a:cubicBezTo>
                  <a:pt x="434380" y="513373"/>
                  <a:pt x="445951" y="501824"/>
                  <a:pt x="460225" y="501824"/>
                </a:cubicBezTo>
                <a:cubicBezTo>
                  <a:pt x="474492" y="501817"/>
                  <a:pt x="486062" y="513355"/>
                  <a:pt x="486070" y="527595"/>
                </a:cubicBezTo>
                <a:cubicBezTo>
                  <a:pt x="486070" y="527604"/>
                  <a:pt x="486070" y="527612"/>
                  <a:pt x="486070" y="527620"/>
                </a:cubicBezTo>
                <a:close/>
                <a:moveTo>
                  <a:pt x="703777" y="527620"/>
                </a:moveTo>
                <a:cubicBezTo>
                  <a:pt x="703777" y="541867"/>
                  <a:pt x="692206" y="553417"/>
                  <a:pt x="677932" y="553417"/>
                </a:cubicBezTo>
                <a:cubicBezTo>
                  <a:pt x="663658" y="553417"/>
                  <a:pt x="652087" y="541867"/>
                  <a:pt x="652087" y="527620"/>
                </a:cubicBezTo>
                <a:cubicBezTo>
                  <a:pt x="652087" y="513373"/>
                  <a:pt x="663658" y="501824"/>
                  <a:pt x="677932" y="501824"/>
                </a:cubicBezTo>
                <a:cubicBezTo>
                  <a:pt x="692200" y="501817"/>
                  <a:pt x="703769" y="513355"/>
                  <a:pt x="703777" y="527595"/>
                </a:cubicBezTo>
                <a:cubicBezTo>
                  <a:pt x="703777" y="527604"/>
                  <a:pt x="703777" y="527612"/>
                  <a:pt x="703777" y="527620"/>
                </a:cubicBezTo>
                <a:close/>
                <a:moveTo>
                  <a:pt x="921484" y="527620"/>
                </a:moveTo>
                <a:cubicBezTo>
                  <a:pt x="921484" y="541867"/>
                  <a:pt x="909913" y="553417"/>
                  <a:pt x="895639" y="553417"/>
                </a:cubicBezTo>
                <a:cubicBezTo>
                  <a:pt x="881366" y="553417"/>
                  <a:pt x="869794" y="541867"/>
                  <a:pt x="869794" y="527620"/>
                </a:cubicBezTo>
                <a:cubicBezTo>
                  <a:pt x="869794" y="513373"/>
                  <a:pt x="881366" y="501824"/>
                  <a:pt x="895639" y="501824"/>
                </a:cubicBezTo>
                <a:cubicBezTo>
                  <a:pt x="909907" y="501817"/>
                  <a:pt x="921477" y="513355"/>
                  <a:pt x="921484" y="527595"/>
                </a:cubicBezTo>
                <a:cubicBezTo>
                  <a:pt x="921484" y="527604"/>
                  <a:pt x="921484" y="527612"/>
                  <a:pt x="921484" y="527620"/>
                </a:cubicBezTo>
                <a:close/>
                <a:moveTo>
                  <a:pt x="1139190" y="527620"/>
                </a:moveTo>
                <a:cubicBezTo>
                  <a:pt x="1139190" y="541867"/>
                  <a:pt x="1127619" y="553417"/>
                  <a:pt x="1113345" y="553417"/>
                </a:cubicBezTo>
                <a:cubicBezTo>
                  <a:pt x="1099071" y="553417"/>
                  <a:pt x="1087500" y="541867"/>
                  <a:pt x="1087500" y="527620"/>
                </a:cubicBezTo>
                <a:cubicBezTo>
                  <a:pt x="1087500" y="513373"/>
                  <a:pt x="1099071" y="501824"/>
                  <a:pt x="1113345" y="501824"/>
                </a:cubicBezTo>
                <a:cubicBezTo>
                  <a:pt x="1127611" y="501841"/>
                  <a:pt x="1139174" y="513380"/>
                  <a:pt x="1139190" y="527620"/>
                </a:cubicBezTo>
                <a:close/>
                <a:moveTo>
                  <a:pt x="50717" y="694928"/>
                </a:moveTo>
                <a:cubicBezTo>
                  <a:pt x="50717" y="709176"/>
                  <a:pt x="39146" y="720725"/>
                  <a:pt x="24872" y="720725"/>
                </a:cubicBezTo>
                <a:cubicBezTo>
                  <a:pt x="10598" y="720725"/>
                  <a:pt x="-973" y="709176"/>
                  <a:pt x="-973" y="694928"/>
                </a:cubicBezTo>
                <a:cubicBezTo>
                  <a:pt x="-973" y="680681"/>
                  <a:pt x="10598" y="669132"/>
                  <a:pt x="24872" y="669132"/>
                </a:cubicBezTo>
                <a:cubicBezTo>
                  <a:pt x="39140" y="669125"/>
                  <a:pt x="50710" y="680663"/>
                  <a:pt x="50717" y="694903"/>
                </a:cubicBezTo>
                <a:cubicBezTo>
                  <a:pt x="50717" y="694911"/>
                  <a:pt x="50717" y="694919"/>
                  <a:pt x="50717" y="694928"/>
                </a:cubicBezTo>
                <a:close/>
                <a:moveTo>
                  <a:pt x="268424" y="694928"/>
                </a:moveTo>
                <a:cubicBezTo>
                  <a:pt x="268424" y="709176"/>
                  <a:pt x="256852" y="720725"/>
                  <a:pt x="242578" y="720725"/>
                </a:cubicBezTo>
                <a:cubicBezTo>
                  <a:pt x="228305" y="720725"/>
                  <a:pt x="216733" y="709176"/>
                  <a:pt x="216733" y="694928"/>
                </a:cubicBezTo>
                <a:cubicBezTo>
                  <a:pt x="216733" y="680681"/>
                  <a:pt x="228305" y="669132"/>
                  <a:pt x="242578" y="669132"/>
                </a:cubicBezTo>
                <a:cubicBezTo>
                  <a:pt x="256844" y="669148"/>
                  <a:pt x="268408" y="680688"/>
                  <a:pt x="268424" y="694928"/>
                </a:cubicBezTo>
                <a:close/>
                <a:moveTo>
                  <a:pt x="486070" y="694928"/>
                </a:moveTo>
                <a:cubicBezTo>
                  <a:pt x="486070" y="709176"/>
                  <a:pt x="474498" y="720725"/>
                  <a:pt x="460225" y="720725"/>
                </a:cubicBezTo>
                <a:cubicBezTo>
                  <a:pt x="445951" y="720725"/>
                  <a:pt x="434380" y="709176"/>
                  <a:pt x="434380" y="694928"/>
                </a:cubicBezTo>
                <a:cubicBezTo>
                  <a:pt x="434380" y="680681"/>
                  <a:pt x="445951" y="669132"/>
                  <a:pt x="460225" y="669132"/>
                </a:cubicBezTo>
                <a:cubicBezTo>
                  <a:pt x="474492" y="669125"/>
                  <a:pt x="486062" y="680663"/>
                  <a:pt x="486070" y="694903"/>
                </a:cubicBezTo>
                <a:cubicBezTo>
                  <a:pt x="486070" y="694911"/>
                  <a:pt x="486070" y="694919"/>
                  <a:pt x="486070" y="694928"/>
                </a:cubicBezTo>
                <a:close/>
                <a:moveTo>
                  <a:pt x="703777" y="694928"/>
                </a:moveTo>
                <a:cubicBezTo>
                  <a:pt x="703777" y="709176"/>
                  <a:pt x="692206" y="720725"/>
                  <a:pt x="677932" y="720725"/>
                </a:cubicBezTo>
                <a:cubicBezTo>
                  <a:pt x="663658" y="720725"/>
                  <a:pt x="652087" y="709176"/>
                  <a:pt x="652087" y="694928"/>
                </a:cubicBezTo>
                <a:cubicBezTo>
                  <a:pt x="652087" y="680681"/>
                  <a:pt x="663658" y="669132"/>
                  <a:pt x="677932" y="669132"/>
                </a:cubicBezTo>
                <a:cubicBezTo>
                  <a:pt x="692200" y="669125"/>
                  <a:pt x="703769" y="680663"/>
                  <a:pt x="703777" y="694903"/>
                </a:cubicBezTo>
                <a:cubicBezTo>
                  <a:pt x="703777" y="694911"/>
                  <a:pt x="703777" y="694919"/>
                  <a:pt x="703777" y="694928"/>
                </a:cubicBezTo>
                <a:close/>
                <a:moveTo>
                  <a:pt x="921484" y="694928"/>
                </a:moveTo>
                <a:cubicBezTo>
                  <a:pt x="921484" y="709176"/>
                  <a:pt x="909913" y="720725"/>
                  <a:pt x="895639" y="720725"/>
                </a:cubicBezTo>
                <a:cubicBezTo>
                  <a:pt x="881366" y="720725"/>
                  <a:pt x="869794" y="709176"/>
                  <a:pt x="869794" y="694928"/>
                </a:cubicBezTo>
                <a:cubicBezTo>
                  <a:pt x="869794" y="680681"/>
                  <a:pt x="881366" y="669132"/>
                  <a:pt x="895639" y="669132"/>
                </a:cubicBezTo>
                <a:cubicBezTo>
                  <a:pt x="909907" y="669125"/>
                  <a:pt x="921477" y="680663"/>
                  <a:pt x="921484" y="694903"/>
                </a:cubicBezTo>
                <a:cubicBezTo>
                  <a:pt x="921484" y="694911"/>
                  <a:pt x="921484" y="694919"/>
                  <a:pt x="921484" y="694928"/>
                </a:cubicBezTo>
                <a:close/>
                <a:moveTo>
                  <a:pt x="1139190" y="694928"/>
                </a:moveTo>
                <a:cubicBezTo>
                  <a:pt x="1139190" y="709176"/>
                  <a:pt x="1127619" y="720725"/>
                  <a:pt x="1113345" y="720725"/>
                </a:cubicBezTo>
                <a:cubicBezTo>
                  <a:pt x="1099071" y="720725"/>
                  <a:pt x="1087500" y="709176"/>
                  <a:pt x="1087500" y="694928"/>
                </a:cubicBezTo>
                <a:cubicBezTo>
                  <a:pt x="1087500" y="680681"/>
                  <a:pt x="1099071" y="669132"/>
                  <a:pt x="1113345" y="669132"/>
                </a:cubicBezTo>
                <a:cubicBezTo>
                  <a:pt x="1127611" y="669148"/>
                  <a:pt x="1139174" y="680688"/>
                  <a:pt x="1139190" y="694928"/>
                </a:cubicBezTo>
                <a:close/>
              </a:path>
            </a:pathLst>
          </a:custGeom>
          <a:solidFill>
            <a:srgbClr val="0D96FB"/>
          </a:solidFill>
          <a:ln/>
        </p:spPr>
      </p:sp>
      <p:sp>
        <p:nvSpPr>
          <p:cNvPr id="4" name="Text 1"/>
          <p:cNvSpPr/>
          <p:nvPr/>
        </p:nvSpPr>
        <p:spPr>
          <a:xfrm>
            <a:off x="1998980" y="827405"/>
            <a:ext cx="1139190" cy="720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5" y="4652645"/>
            <a:ext cx="5304790" cy="7315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875" y="3495040"/>
            <a:ext cx="5304790" cy="7315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875" y="2352040"/>
            <a:ext cx="5304790" cy="731520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535" y="3504565"/>
            <a:ext cx="5304790" cy="731520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535" y="2374265"/>
            <a:ext cx="5304790" cy="731520"/>
          </a:xfrm>
          <a:prstGeom prst="rect">
            <a:avLst/>
          </a:prstGeom>
        </p:spPr>
      </p:pic>
      <p:pic>
        <p:nvPicPr>
          <p:cNvPr id="10" name="Image 6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432753" y="2374900"/>
            <a:ext cx="708660" cy="708660"/>
          </a:xfrm>
          <a:prstGeom prst="rect">
            <a:avLst/>
          </a:prstGeom>
        </p:spPr>
      </p:pic>
      <p:pic>
        <p:nvPicPr>
          <p:cNvPr id="11" name="Image 7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432753" y="3517265"/>
            <a:ext cx="708660" cy="708660"/>
          </a:xfrm>
          <a:prstGeom prst="rect">
            <a:avLst/>
          </a:prstGeom>
        </p:spPr>
      </p:pic>
      <p:pic>
        <p:nvPicPr>
          <p:cNvPr id="12" name="Image 8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6201093" y="2360930"/>
            <a:ext cx="708660" cy="708660"/>
          </a:xfrm>
          <a:prstGeom prst="rect">
            <a:avLst/>
          </a:prstGeom>
        </p:spPr>
      </p:pic>
      <p:pic>
        <p:nvPicPr>
          <p:cNvPr id="13" name="Image 9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6201093" y="3495675"/>
            <a:ext cx="708660" cy="708660"/>
          </a:xfrm>
          <a:prstGeom prst="rect">
            <a:avLst/>
          </a:prstGeom>
        </p:spPr>
      </p:pic>
      <p:pic>
        <p:nvPicPr>
          <p:cNvPr id="14" name="Image 10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432753" y="4655820"/>
            <a:ext cx="708660" cy="708660"/>
          </a:xfrm>
          <a:prstGeom prst="rect">
            <a:avLst/>
          </a:prstGeom>
        </p:spPr>
      </p:pic>
      <p:sp>
        <p:nvSpPr>
          <p:cNvPr id="15" name="Shape 2"/>
          <p:cNvSpPr/>
          <p:nvPr/>
        </p:nvSpPr>
        <p:spPr>
          <a:xfrm>
            <a:off x="6299200" y="827405"/>
            <a:ext cx="1051560" cy="622300"/>
          </a:xfrm>
          <a:custGeom>
            <a:avLst/>
            <a:gdLst/>
            <a:ahLst/>
            <a:cxnLst/>
            <a:rect l="l" t="t" r="r" b="b"/>
            <a:pathLst>
              <a:path w="1051560" h="622300">
                <a:moveTo>
                  <a:pt x="46815" y="22187"/>
                </a:moveTo>
                <a:cubicBezTo>
                  <a:pt x="46815" y="34488"/>
                  <a:pt x="36134" y="44461"/>
                  <a:pt x="22958" y="44461"/>
                </a:cubicBezTo>
                <a:cubicBezTo>
                  <a:pt x="9782" y="44461"/>
                  <a:pt x="-899" y="34488"/>
                  <a:pt x="-899" y="22187"/>
                </a:cubicBezTo>
                <a:cubicBezTo>
                  <a:pt x="-899" y="9885"/>
                  <a:pt x="9782" y="-87"/>
                  <a:pt x="22958" y="-87"/>
                </a:cubicBezTo>
                <a:cubicBezTo>
                  <a:pt x="36129" y="-93"/>
                  <a:pt x="46809" y="9871"/>
                  <a:pt x="46815" y="22165"/>
                </a:cubicBezTo>
                <a:cubicBezTo>
                  <a:pt x="46815" y="22173"/>
                  <a:pt x="46815" y="22180"/>
                  <a:pt x="46815" y="22187"/>
                </a:cubicBezTo>
                <a:close/>
                <a:moveTo>
                  <a:pt x="247776" y="22187"/>
                </a:moveTo>
                <a:cubicBezTo>
                  <a:pt x="247776" y="34488"/>
                  <a:pt x="237095" y="44461"/>
                  <a:pt x="223919" y="44461"/>
                </a:cubicBezTo>
                <a:cubicBezTo>
                  <a:pt x="210744" y="44461"/>
                  <a:pt x="200062" y="34488"/>
                  <a:pt x="200062" y="22187"/>
                </a:cubicBezTo>
                <a:cubicBezTo>
                  <a:pt x="200062" y="9885"/>
                  <a:pt x="210744" y="-87"/>
                  <a:pt x="223919" y="-87"/>
                </a:cubicBezTo>
                <a:cubicBezTo>
                  <a:pt x="237087" y="-72"/>
                  <a:pt x="247761" y="9891"/>
                  <a:pt x="247776" y="22187"/>
                </a:cubicBezTo>
                <a:close/>
                <a:moveTo>
                  <a:pt x="448680" y="22187"/>
                </a:moveTo>
                <a:cubicBezTo>
                  <a:pt x="448680" y="34488"/>
                  <a:pt x="437998" y="44461"/>
                  <a:pt x="424823" y="44461"/>
                </a:cubicBezTo>
                <a:cubicBezTo>
                  <a:pt x="411647" y="44461"/>
                  <a:pt x="400966" y="34488"/>
                  <a:pt x="400966" y="22187"/>
                </a:cubicBezTo>
                <a:cubicBezTo>
                  <a:pt x="400966" y="9885"/>
                  <a:pt x="411647" y="-87"/>
                  <a:pt x="424823" y="-87"/>
                </a:cubicBezTo>
                <a:cubicBezTo>
                  <a:pt x="437993" y="-93"/>
                  <a:pt x="448673" y="9871"/>
                  <a:pt x="448680" y="22165"/>
                </a:cubicBezTo>
                <a:cubicBezTo>
                  <a:pt x="448680" y="22173"/>
                  <a:pt x="448680" y="22180"/>
                  <a:pt x="448680" y="22187"/>
                </a:cubicBezTo>
                <a:close/>
                <a:moveTo>
                  <a:pt x="649641" y="22187"/>
                </a:moveTo>
                <a:cubicBezTo>
                  <a:pt x="649641" y="34488"/>
                  <a:pt x="638960" y="44461"/>
                  <a:pt x="625784" y="44461"/>
                </a:cubicBezTo>
                <a:cubicBezTo>
                  <a:pt x="612608" y="44461"/>
                  <a:pt x="601927" y="34488"/>
                  <a:pt x="601927" y="22187"/>
                </a:cubicBezTo>
                <a:cubicBezTo>
                  <a:pt x="601927" y="9885"/>
                  <a:pt x="612608" y="-87"/>
                  <a:pt x="625784" y="-87"/>
                </a:cubicBezTo>
                <a:cubicBezTo>
                  <a:pt x="638954" y="-93"/>
                  <a:pt x="649633" y="9871"/>
                  <a:pt x="649641" y="22165"/>
                </a:cubicBezTo>
                <a:cubicBezTo>
                  <a:pt x="649641" y="22173"/>
                  <a:pt x="649641" y="22180"/>
                  <a:pt x="649641" y="22187"/>
                </a:cubicBezTo>
                <a:close/>
                <a:moveTo>
                  <a:pt x="850601" y="22187"/>
                </a:moveTo>
                <a:cubicBezTo>
                  <a:pt x="850601" y="34488"/>
                  <a:pt x="839920" y="44461"/>
                  <a:pt x="826744" y="44461"/>
                </a:cubicBezTo>
                <a:cubicBezTo>
                  <a:pt x="813569" y="44461"/>
                  <a:pt x="802887" y="34488"/>
                  <a:pt x="802887" y="22187"/>
                </a:cubicBezTo>
                <a:cubicBezTo>
                  <a:pt x="802887" y="9885"/>
                  <a:pt x="813569" y="-87"/>
                  <a:pt x="826744" y="-87"/>
                </a:cubicBezTo>
                <a:cubicBezTo>
                  <a:pt x="839914" y="-93"/>
                  <a:pt x="850594" y="9871"/>
                  <a:pt x="850601" y="22165"/>
                </a:cubicBezTo>
                <a:cubicBezTo>
                  <a:pt x="850601" y="22173"/>
                  <a:pt x="850601" y="22180"/>
                  <a:pt x="850601" y="22187"/>
                </a:cubicBezTo>
                <a:close/>
                <a:moveTo>
                  <a:pt x="1051560" y="22187"/>
                </a:moveTo>
                <a:cubicBezTo>
                  <a:pt x="1051560" y="34488"/>
                  <a:pt x="1040879" y="44461"/>
                  <a:pt x="1027703" y="44461"/>
                </a:cubicBezTo>
                <a:cubicBezTo>
                  <a:pt x="1014527" y="44461"/>
                  <a:pt x="1003846" y="34488"/>
                  <a:pt x="1003846" y="22187"/>
                </a:cubicBezTo>
                <a:cubicBezTo>
                  <a:pt x="1003846" y="9885"/>
                  <a:pt x="1014527" y="-87"/>
                  <a:pt x="1027703" y="-87"/>
                </a:cubicBezTo>
                <a:cubicBezTo>
                  <a:pt x="1040872" y="-72"/>
                  <a:pt x="1051545" y="9891"/>
                  <a:pt x="1051560" y="22187"/>
                </a:cubicBezTo>
                <a:close/>
                <a:moveTo>
                  <a:pt x="46815" y="166647"/>
                </a:moveTo>
                <a:cubicBezTo>
                  <a:pt x="46815" y="178948"/>
                  <a:pt x="36134" y="188920"/>
                  <a:pt x="22958" y="188920"/>
                </a:cubicBezTo>
                <a:cubicBezTo>
                  <a:pt x="9782" y="188920"/>
                  <a:pt x="-899" y="178948"/>
                  <a:pt x="-899" y="166647"/>
                </a:cubicBezTo>
                <a:cubicBezTo>
                  <a:pt x="-899" y="154345"/>
                  <a:pt x="9782" y="144373"/>
                  <a:pt x="22958" y="144373"/>
                </a:cubicBezTo>
                <a:cubicBezTo>
                  <a:pt x="36129" y="144367"/>
                  <a:pt x="46809" y="154331"/>
                  <a:pt x="46815" y="166626"/>
                </a:cubicBezTo>
                <a:cubicBezTo>
                  <a:pt x="46815" y="166633"/>
                  <a:pt x="46815" y="166640"/>
                  <a:pt x="46815" y="166647"/>
                </a:cubicBezTo>
                <a:close/>
                <a:moveTo>
                  <a:pt x="247776" y="166647"/>
                </a:moveTo>
                <a:cubicBezTo>
                  <a:pt x="247776" y="178948"/>
                  <a:pt x="237095" y="188920"/>
                  <a:pt x="223919" y="188920"/>
                </a:cubicBezTo>
                <a:cubicBezTo>
                  <a:pt x="210744" y="188920"/>
                  <a:pt x="200062" y="178948"/>
                  <a:pt x="200062" y="166647"/>
                </a:cubicBezTo>
                <a:cubicBezTo>
                  <a:pt x="200062" y="154345"/>
                  <a:pt x="210744" y="144373"/>
                  <a:pt x="223919" y="144373"/>
                </a:cubicBezTo>
                <a:cubicBezTo>
                  <a:pt x="237087" y="144388"/>
                  <a:pt x="247761" y="154351"/>
                  <a:pt x="247776" y="166647"/>
                </a:cubicBezTo>
                <a:close/>
                <a:moveTo>
                  <a:pt x="448680" y="166647"/>
                </a:moveTo>
                <a:cubicBezTo>
                  <a:pt x="448680" y="178948"/>
                  <a:pt x="437998" y="188920"/>
                  <a:pt x="424823" y="188920"/>
                </a:cubicBezTo>
                <a:cubicBezTo>
                  <a:pt x="411647" y="188920"/>
                  <a:pt x="400966" y="178948"/>
                  <a:pt x="400966" y="166647"/>
                </a:cubicBezTo>
                <a:cubicBezTo>
                  <a:pt x="400966" y="154345"/>
                  <a:pt x="411647" y="144373"/>
                  <a:pt x="424823" y="144373"/>
                </a:cubicBezTo>
                <a:cubicBezTo>
                  <a:pt x="437993" y="144367"/>
                  <a:pt x="448673" y="154331"/>
                  <a:pt x="448680" y="166626"/>
                </a:cubicBezTo>
                <a:cubicBezTo>
                  <a:pt x="448680" y="166633"/>
                  <a:pt x="448680" y="166640"/>
                  <a:pt x="448680" y="166647"/>
                </a:cubicBezTo>
                <a:close/>
                <a:moveTo>
                  <a:pt x="649641" y="166647"/>
                </a:moveTo>
                <a:cubicBezTo>
                  <a:pt x="649641" y="178948"/>
                  <a:pt x="638960" y="188920"/>
                  <a:pt x="625784" y="188920"/>
                </a:cubicBezTo>
                <a:cubicBezTo>
                  <a:pt x="612608" y="188920"/>
                  <a:pt x="601927" y="178948"/>
                  <a:pt x="601927" y="166647"/>
                </a:cubicBezTo>
                <a:cubicBezTo>
                  <a:pt x="601927" y="154345"/>
                  <a:pt x="612608" y="144373"/>
                  <a:pt x="625784" y="144373"/>
                </a:cubicBezTo>
                <a:cubicBezTo>
                  <a:pt x="638954" y="144367"/>
                  <a:pt x="649633" y="154331"/>
                  <a:pt x="649641" y="166626"/>
                </a:cubicBezTo>
                <a:cubicBezTo>
                  <a:pt x="649641" y="166633"/>
                  <a:pt x="649641" y="166640"/>
                  <a:pt x="649641" y="166647"/>
                </a:cubicBezTo>
                <a:close/>
                <a:moveTo>
                  <a:pt x="850601" y="166647"/>
                </a:moveTo>
                <a:cubicBezTo>
                  <a:pt x="850601" y="178948"/>
                  <a:pt x="839920" y="188920"/>
                  <a:pt x="826744" y="188920"/>
                </a:cubicBezTo>
                <a:cubicBezTo>
                  <a:pt x="813569" y="188920"/>
                  <a:pt x="802887" y="178948"/>
                  <a:pt x="802887" y="166647"/>
                </a:cubicBezTo>
                <a:cubicBezTo>
                  <a:pt x="802887" y="154345"/>
                  <a:pt x="813569" y="144373"/>
                  <a:pt x="826744" y="144373"/>
                </a:cubicBezTo>
                <a:cubicBezTo>
                  <a:pt x="839914" y="144367"/>
                  <a:pt x="850594" y="154331"/>
                  <a:pt x="850601" y="166626"/>
                </a:cubicBezTo>
                <a:cubicBezTo>
                  <a:pt x="850601" y="166633"/>
                  <a:pt x="850601" y="166640"/>
                  <a:pt x="850601" y="166647"/>
                </a:cubicBezTo>
                <a:close/>
                <a:moveTo>
                  <a:pt x="1051560" y="166647"/>
                </a:moveTo>
                <a:cubicBezTo>
                  <a:pt x="1051560" y="178948"/>
                  <a:pt x="1040879" y="188920"/>
                  <a:pt x="1027703" y="188920"/>
                </a:cubicBezTo>
                <a:cubicBezTo>
                  <a:pt x="1014527" y="188920"/>
                  <a:pt x="1003846" y="178948"/>
                  <a:pt x="1003846" y="166647"/>
                </a:cubicBezTo>
                <a:cubicBezTo>
                  <a:pt x="1003846" y="154345"/>
                  <a:pt x="1014527" y="144373"/>
                  <a:pt x="1027703" y="144373"/>
                </a:cubicBezTo>
                <a:cubicBezTo>
                  <a:pt x="1040872" y="144388"/>
                  <a:pt x="1051545" y="154351"/>
                  <a:pt x="1051560" y="166647"/>
                </a:cubicBezTo>
                <a:close/>
                <a:moveTo>
                  <a:pt x="46815" y="311107"/>
                </a:moveTo>
                <a:cubicBezTo>
                  <a:pt x="46815" y="323408"/>
                  <a:pt x="36134" y="333380"/>
                  <a:pt x="22958" y="333380"/>
                </a:cubicBezTo>
                <a:cubicBezTo>
                  <a:pt x="9782" y="333380"/>
                  <a:pt x="-899" y="323408"/>
                  <a:pt x="-899" y="311107"/>
                </a:cubicBezTo>
                <a:cubicBezTo>
                  <a:pt x="-899" y="298805"/>
                  <a:pt x="9782" y="288833"/>
                  <a:pt x="22958" y="288833"/>
                </a:cubicBezTo>
                <a:cubicBezTo>
                  <a:pt x="36129" y="288827"/>
                  <a:pt x="46809" y="298789"/>
                  <a:pt x="46815" y="311085"/>
                </a:cubicBezTo>
                <a:cubicBezTo>
                  <a:pt x="46815" y="311092"/>
                  <a:pt x="46815" y="311100"/>
                  <a:pt x="46815" y="311107"/>
                </a:cubicBezTo>
                <a:close/>
                <a:moveTo>
                  <a:pt x="247776" y="311107"/>
                </a:moveTo>
                <a:cubicBezTo>
                  <a:pt x="247776" y="323408"/>
                  <a:pt x="237095" y="333380"/>
                  <a:pt x="223919" y="333380"/>
                </a:cubicBezTo>
                <a:cubicBezTo>
                  <a:pt x="210744" y="333380"/>
                  <a:pt x="200062" y="323408"/>
                  <a:pt x="200062" y="311107"/>
                </a:cubicBezTo>
                <a:cubicBezTo>
                  <a:pt x="200062" y="298805"/>
                  <a:pt x="210744" y="288833"/>
                  <a:pt x="223919" y="288833"/>
                </a:cubicBezTo>
                <a:cubicBezTo>
                  <a:pt x="237087" y="288847"/>
                  <a:pt x="247761" y="298811"/>
                  <a:pt x="247776" y="311107"/>
                </a:cubicBezTo>
                <a:close/>
                <a:moveTo>
                  <a:pt x="448680" y="311107"/>
                </a:moveTo>
                <a:cubicBezTo>
                  <a:pt x="448680" y="323408"/>
                  <a:pt x="437998" y="333380"/>
                  <a:pt x="424823" y="333380"/>
                </a:cubicBezTo>
                <a:cubicBezTo>
                  <a:pt x="411647" y="333380"/>
                  <a:pt x="400966" y="323408"/>
                  <a:pt x="400966" y="311107"/>
                </a:cubicBezTo>
                <a:cubicBezTo>
                  <a:pt x="400966" y="298805"/>
                  <a:pt x="411647" y="288833"/>
                  <a:pt x="424823" y="288833"/>
                </a:cubicBezTo>
                <a:cubicBezTo>
                  <a:pt x="437993" y="288827"/>
                  <a:pt x="448673" y="298789"/>
                  <a:pt x="448680" y="311085"/>
                </a:cubicBezTo>
                <a:cubicBezTo>
                  <a:pt x="448680" y="311092"/>
                  <a:pt x="448680" y="311100"/>
                  <a:pt x="448680" y="311107"/>
                </a:cubicBezTo>
                <a:close/>
                <a:moveTo>
                  <a:pt x="649641" y="311107"/>
                </a:moveTo>
                <a:cubicBezTo>
                  <a:pt x="649641" y="323408"/>
                  <a:pt x="638960" y="333380"/>
                  <a:pt x="625784" y="333380"/>
                </a:cubicBezTo>
                <a:cubicBezTo>
                  <a:pt x="612608" y="333380"/>
                  <a:pt x="601927" y="323408"/>
                  <a:pt x="601927" y="311107"/>
                </a:cubicBezTo>
                <a:cubicBezTo>
                  <a:pt x="601927" y="298805"/>
                  <a:pt x="612608" y="288833"/>
                  <a:pt x="625784" y="288833"/>
                </a:cubicBezTo>
                <a:cubicBezTo>
                  <a:pt x="638954" y="288827"/>
                  <a:pt x="649633" y="298789"/>
                  <a:pt x="649641" y="311085"/>
                </a:cubicBezTo>
                <a:cubicBezTo>
                  <a:pt x="649641" y="311092"/>
                  <a:pt x="649641" y="311100"/>
                  <a:pt x="649641" y="311107"/>
                </a:cubicBezTo>
                <a:close/>
                <a:moveTo>
                  <a:pt x="850601" y="311107"/>
                </a:moveTo>
                <a:cubicBezTo>
                  <a:pt x="850601" y="323408"/>
                  <a:pt x="839920" y="333380"/>
                  <a:pt x="826744" y="333380"/>
                </a:cubicBezTo>
                <a:cubicBezTo>
                  <a:pt x="813569" y="333380"/>
                  <a:pt x="802887" y="323408"/>
                  <a:pt x="802887" y="311107"/>
                </a:cubicBezTo>
                <a:cubicBezTo>
                  <a:pt x="802887" y="298805"/>
                  <a:pt x="813569" y="288833"/>
                  <a:pt x="826744" y="288833"/>
                </a:cubicBezTo>
                <a:cubicBezTo>
                  <a:pt x="839914" y="288827"/>
                  <a:pt x="850594" y="298789"/>
                  <a:pt x="850601" y="311085"/>
                </a:cubicBezTo>
                <a:cubicBezTo>
                  <a:pt x="850601" y="311092"/>
                  <a:pt x="850601" y="311100"/>
                  <a:pt x="850601" y="311107"/>
                </a:cubicBezTo>
                <a:close/>
                <a:moveTo>
                  <a:pt x="1051560" y="311107"/>
                </a:moveTo>
                <a:cubicBezTo>
                  <a:pt x="1051560" y="323408"/>
                  <a:pt x="1040879" y="333380"/>
                  <a:pt x="1027703" y="333380"/>
                </a:cubicBezTo>
                <a:cubicBezTo>
                  <a:pt x="1014527" y="333380"/>
                  <a:pt x="1003846" y="323408"/>
                  <a:pt x="1003846" y="311107"/>
                </a:cubicBezTo>
                <a:cubicBezTo>
                  <a:pt x="1003846" y="298805"/>
                  <a:pt x="1014527" y="288833"/>
                  <a:pt x="1027703" y="288833"/>
                </a:cubicBezTo>
                <a:cubicBezTo>
                  <a:pt x="1040872" y="288847"/>
                  <a:pt x="1051545" y="298811"/>
                  <a:pt x="1051560" y="311107"/>
                </a:cubicBezTo>
                <a:close/>
                <a:moveTo>
                  <a:pt x="46815" y="455566"/>
                </a:moveTo>
                <a:cubicBezTo>
                  <a:pt x="46815" y="467868"/>
                  <a:pt x="36134" y="477840"/>
                  <a:pt x="22958" y="477840"/>
                </a:cubicBezTo>
                <a:cubicBezTo>
                  <a:pt x="9782" y="477840"/>
                  <a:pt x="-899" y="467868"/>
                  <a:pt x="-899" y="455566"/>
                </a:cubicBezTo>
                <a:cubicBezTo>
                  <a:pt x="-899" y="443265"/>
                  <a:pt x="9782" y="433293"/>
                  <a:pt x="22958" y="433293"/>
                </a:cubicBezTo>
                <a:cubicBezTo>
                  <a:pt x="36129" y="433287"/>
                  <a:pt x="46809" y="443249"/>
                  <a:pt x="46815" y="455545"/>
                </a:cubicBezTo>
                <a:cubicBezTo>
                  <a:pt x="46815" y="455553"/>
                  <a:pt x="46815" y="455560"/>
                  <a:pt x="46815" y="455566"/>
                </a:cubicBezTo>
                <a:close/>
                <a:moveTo>
                  <a:pt x="247776" y="455566"/>
                </a:moveTo>
                <a:cubicBezTo>
                  <a:pt x="247776" y="467868"/>
                  <a:pt x="237095" y="477840"/>
                  <a:pt x="223919" y="477840"/>
                </a:cubicBezTo>
                <a:cubicBezTo>
                  <a:pt x="210744" y="477840"/>
                  <a:pt x="200062" y="467868"/>
                  <a:pt x="200062" y="455566"/>
                </a:cubicBezTo>
                <a:cubicBezTo>
                  <a:pt x="200062" y="443265"/>
                  <a:pt x="210744" y="433293"/>
                  <a:pt x="223919" y="433293"/>
                </a:cubicBezTo>
                <a:cubicBezTo>
                  <a:pt x="237087" y="433307"/>
                  <a:pt x="247761" y="443271"/>
                  <a:pt x="247776" y="455566"/>
                </a:cubicBezTo>
                <a:close/>
                <a:moveTo>
                  <a:pt x="448680" y="455566"/>
                </a:moveTo>
                <a:cubicBezTo>
                  <a:pt x="448680" y="467868"/>
                  <a:pt x="437998" y="477840"/>
                  <a:pt x="424823" y="477840"/>
                </a:cubicBezTo>
                <a:cubicBezTo>
                  <a:pt x="411647" y="477840"/>
                  <a:pt x="400966" y="467868"/>
                  <a:pt x="400966" y="455566"/>
                </a:cubicBezTo>
                <a:cubicBezTo>
                  <a:pt x="400966" y="443265"/>
                  <a:pt x="411647" y="433293"/>
                  <a:pt x="424823" y="433293"/>
                </a:cubicBezTo>
                <a:cubicBezTo>
                  <a:pt x="437993" y="433287"/>
                  <a:pt x="448673" y="443249"/>
                  <a:pt x="448680" y="455545"/>
                </a:cubicBezTo>
                <a:cubicBezTo>
                  <a:pt x="448680" y="455553"/>
                  <a:pt x="448680" y="455560"/>
                  <a:pt x="448680" y="455566"/>
                </a:cubicBezTo>
                <a:close/>
                <a:moveTo>
                  <a:pt x="649641" y="455566"/>
                </a:moveTo>
                <a:cubicBezTo>
                  <a:pt x="649641" y="467868"/>
                  <a:pt x="638960" y="477840"/>
                  <a:pt x="625784" y="477840"/>
                </a:cubicBezTo>
                <a:cubicBezTo>
                  <a:pt x="612608" y="477840"/>
                  <a:pt x="601927" y="467868"/>
                  <a:pt x="601927" y="455566"/>
                </a:cubicBezTo>
                <a:cubicBezTo>
                  <a:pt x="601927" y="443265"/>
                  <a:pt x="612608" y="433293"/>
                  <a:pt x="625784" y="433293"/>
                </a:cubicBezTo>
                <a:cubicBezTo>
                  <a:pt x="638954" y="433287"/>
                  <a:pt x="649633" y="443249"/>
                  <a:pt x="649641" y="455545"/>
                </a:cubicBezTo>
                <a:cubicBezTo>
                  <a:pt x="649641" y="455553"/>
                  <a:pt x="649641" y="455560"/>
                  <a:pt x="649641" y="455566"/>
                </a:cubicBezTo>
                <a:close/>
                <a:moveTo>
                  <a:pt x="850601" y="455566"/>
                </a:moveTo>
                <a:cubicBezTo>
                  <a:pt x="850601" y="467868"/>
                  <a:pt x="839920" y="477840"/>
                  <a:pt x="826744" y="477840"/>
                </a:cubicBezTo>
                <a:cubicBezTo>
                  <a:pt x="813569" y="477840"/>
                  <a:pt x="802887" y="467868"/>
                  <a:pt x="802887" y="455566"/>
                </a:cubicBezTo>
                <a:cubicBezTo>
                  <a:pt x="802887" y="443265"/>
                  <a:pt x="813569" y="433293"/>
                  <a:pt x="826744" y="433293"/>
                </a:cubicBezTo>
                <a:cubicBezTo>
                  <a:pt x="839914" y="433287"/>
                  <a:pt x="850594" y="443249"/>
                  <a:pt x="850601" y="455545"/>
                </a:cubicBezTo>
                <a:cubicBezTo>
                  <a:pt x="850601" y="455553"/>
                  <a:pt x="850601" y="455560"/>
                  <a:pt x="850601" y="455566"/>
                </a:cubicBezTo>
                <a:close/>
                <a:moveTo>
                  <a:pt x="1051560" y="455566"/>
                </a:moveTo>
                <a:cubicBezTo>
                  <a:pt x="1051560" y="467868"/>
                  <a:pt x="1040879" y="477840"/>
                  <a:pt x="1027703" y="477840"/>
                </a:cubicBezTo>
                <a:cubicBezTo>
                  <a:pt x="1014527" y="477840"/>
                  <a:pt x="1003846" y="467868"/>
                  <a:pt x="1003846" y="455566"/>
                </a:cubicBezTo>
                <a:cubicBezTo>
                  <a:pt x="1003846" y="443265"/>
                  <a:pt x="1014527" y="433293"/>
                  <a:pt x="1027703" y="433293"/>
                </a:cubicBezTo>
                <a:cubicBezTo>
                  <a:pt x="1040872" y="433307"/>
                  <a:pt x="1051545" y="443271"/>
                  <a:pt x="1051560" y="455566"/>
                </a:cubicBezTo>
                <a:close/>
                <a:moveTo>
                  <a:pt x="46815" y="600026"/>
                </a:moveTo>
                <a:cubicBezTo>
                  <a:pt x="46815" y="612328"/>
                  <a:pt x="36134" y="622300"/>
                  <a:pt x="22958" y="622300"/>
                </a:cubicBezTo>
                <a:cubicBezTo>
                  <a:pt x="9782" y="622300"/>
                  <a:pt x="-899" y="612328"/>
                  <a:pt x="-899" y="600026"/>
                </a:cubicBezTo>
                <a:cubicBezTo>
                  <a:pt x="-899" y="587725"/>
                  <a:pt x="9782" y="577752"/>
                  <a:pt x="22958" y="577752"/>
                </a:cubicBezTo>
                <a:cubicBezTo>
                  <a:pt x="36129" y="577746"/>
                  <a:pt x="46809" y="587709"/>
                  <a:pt x="46815" y="600005"/>
                </a:cubicBezTo>
                <a:cubicBezTo>
                  <a:pt x="46815" y="600012"/>
                  <a:pt x="46815" y="600018"/>
                  <a:pt x="46815" y="600026"/>
                </a:cubicBezTo>
                <a:close/>
                <a:moveTo>
                  <a:pt x="247776" y="600026"/>
                </a:moveTo>
                <a:cubicBezTo>
                  <a:pt x="247776" y="612328"/>
                  <a:pt x="237095" y="622300"/>
                  <a:pt x="223919" y="622300"/>
                </a:cubicBezTo>
                <a:cubicBezTo>
                  <a:pt x="210744" y="622300"/>
                  <a:pt x="200062" y="612328"/>
                  <a:pt x="200062" y="600026"/>
                </a:cubicBezTo>
                <a:cubicBezTo>
                  <a:pt x="200062" y="587725"/>
                  <a:pt x="210744" y="577752"/>
                  <a:pt x="223919" y="577752"/>
                </a:cubicBezTo>
                <a:cubicBezTo>
                  <a:pt x="237087" y="577766"/>
                  <a:pt x="247761" y="587731"/>
                  <a:pt x="247776" y="600026"/>
                </a:cubicBezTo>
                <a:close/>
                <a:moveTo>
                  <a:pt x="448680" y="600026"/>
                </a:moveTo>
                <a:cubicBezTo>
                  <a:pt x="448680" y="612328"/>
                  <a:pt x="437998" y="622300"/>
                  <a:pt x="424823" y="622300"/>
                </a:cubicBezTo>
                <a:cubicBezTo>
                  <a:pt x="411647" y="622300"/>
                  <a:pt x="400966" y="612328"/>
                  <a:pt x="400966" y="600026"/>
                </a:cubicBezTo>
                <a:cubicBezTo>
                  <a:pt x="400966" y="587725"/>
                  <a:pt x="411647" y="577752"/>
                  <a:pt x="424823" y="577752"/>
                </a:cubicBezTo>
                <a:cubicBezTo>
                  <a:pt x="437993" y="577746"/>
                  <a:pt x="448673" y="587709"/>
                  <a:pt x="448680" y="600005"/>
                </a:cubicBezTo>
                <a:cubicBezTo>
                  <a:pt x="448680" y="600012"/>
                  <a:pt x="448680" y="600018"/>
                  <a:pt x="448680" y="600026"/>
                </a:cubicBezTo>
                <a:close/>
                <a:moveTo>
                  <a:pt x="649641" y="600026"/>
                </a:moveTo>
                <a:cubicBezTo>
                  <a:pt x="649641" y="612328"/>
                  <a:pt x="638960" y="622300"/>
                  <a:pt x="625784" y="622300"/>
                </a:cubicBezTo>
                <a:cubicBezTo>
                  <a:pt x="612608" y="622300"/>
                  <a:pt x="601927" y="612328"/>
                  <a:pt x="601927" y="600026"/>
                </a:cubicBezTo>
                <a:cubicBezTo>
                  <a:pt x="601927" y="587725"/>
                  <a:pt x="612608" y="577752"/>
                  <a:pt x="625784" y="577752"/>
                </a:cubicBezTo>
                <a:cubicBezTo>
                  <a:pt x="638954" y="577746"/>
                  <a:pt x="649633" y="587709"/>
                  <a:pt x="649641" y="600005"/>
                </a:cubicBezTo>
                <a:cubicBezTo>
                  <a:pt x="649641" y="600012"/>
                  <a:pt x="649641" y="600018"/>
                  <a:pt x="649641" y="600026"/>
                </a:cubicBezTo>
                <a:close/>
                <a:moveTo>
                  <a:pt x="850601" y="600026"/>
                </a:moveTo>
                <a:cubicBezTo>
                  <a:pt x="850601" y="612328"/>
                  <a:pt x="839920" y="622300"/>
                  <a:pt x="826744" y="622300"/>
                </a:cubicBezTo>
                <a:cubicBezTo>
                  <a:pt x="813569" y="622300"/>
                  <a:pt x="802887" y="612328"/>
                  <a:pt x="802887" y="600026"/>
                </a:cubicBezTo>
                <a:cubicBezTo>
                  <a:pt x="802887" y="587725"/>
                  <a:pt x="813569" y="577752"/>
                  <a:pt x="826744" y="577752"/>
                </a:cubicBezTo>
                <a:cubicBezTo>
                  <a:pt x="839914" y="577746"/>
                  <a:pt x="850594" y="587709"/>
                  <a:pt x="850601" y="600005"/>
                </a:cubicBezTo>
                <a:cubicBezTo>
                  <a:pt x="850601" y="600012"/>
                  <a:pt x="850601" y="600018"/>
                  <a:pt x="850601" y="600026"/>
                </a:cubicBezTo>
                <a:close/>
                <a:moveTo>
                  <a:pt x="1051560" y="600026"/>
                </a:moveTo>
                <a:cubicBezTo>
                  <a:pt x="1051560" y="612328"/>
                  <a:pt x="1040879" y="622300"/>
                  <a:pt x="1027703" y="622300"/>
                </a:cubicBezTo>
                <a:cubicBezTo>
                  <a:pt x="1014527" y="622300"/>
                  <a:pt x="1003846" y="612328"/>
                  <a:pt x="1003846" y="600026"/>
                </a:cubicBezTo>
                <a:cubicBezTo>
                  <a:pt x="1003846" y="587725"/>
                  <a:pt x="1014527" y="577752"/>
                  <a:pt x="1027703" y="577752"/>
                </a:cubicBezTo>
                <a:cubicBezTo>
                  <a:pt x="1040872" y="577766"/>
                  <a:pt x="1051545" y="587731"/>
                  <a:pt x="1051560" y="60002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3"/>
          <p:cNvSpPr/>
          <p:nvPr/>
        </p:nvSpPr>
        <p:spPr>
          <a:xfrm>
            <a:off x="6299200" y="827405"/>
            <a:ext cx="1051560" cy="622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4"/>
          <p:cNvSpPr/>
          <p:nvPr/>
        </p:nvSpPr>
        <p:spPr>
          <a:xfrm>
            <a:off x="4476115" y="1174750"/>
            <a:ext cx="3239135" cy="10147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18" name="Text 5"/>
          <p:cNvSpPr/>
          <p:nvPr/>
        </p:nvSpPr>
        <p:spPr>
          <a:xfrm>
            <a:off x="3431540" y="595630"/>
            <a:ext cx="53289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19" name="Image 1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13"/>
          <a:srcRect l="0" r="0" t="3182" b="3182"/>
          <a:stretch/>
        </p:blipFill>
        <p:spPr>
          <a:xfrm rot="3660000">
            <a:off x="9402445" y="916305"/>
            <a:ext cx="1581785" cy="1440815"/>
          </a:xfrm>
          <a:prstGeom prst="rect">
            <a:avLst/>
          </a:prstGeom>
        </p:spPr>
      </p:pic>
      <p:pic>
        <p:nvPicPr>
          <p:cNvPr id="20" name="Image 12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01130" y="4655820"/>
            <a:ext cx="5304790" cy="731520"/>
          </a:xfrm>
          <a:prstGeom prst="rect">
            <a:avLst/>
          </a:prstGeom>
        </p:spPr>
      </p:pic>
      <p:pic>
        <p:nvPicPr>
          <p:cNvPr id="21" name="Image 13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6209348" y="4658995"/>
            <a:ext cx="708660" cy="708660"/>
          </a:xfrm>
          <a:prstGeom prst="rect">
            <a:avLst/>
          </a:prstGeom>
        </p:spPr>
      </p:pic>
      <p:pic>
        <p:nvPicPr>
          <p:cNvPr id="22" name="Image 14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16"/>
          <a:srcRect l="0" r="0" t="3182" b="3182"/>
          <a:stretch/>
        </p:blipFill>
        <p:spPr>
          <a:xfrm rot="7140000">
            <a:off x="939165" y="5527675"/>
            <a:ext cx="788670" cy="718185"/>
          </a:xfrm>
          <a:prstGeom prst="rect">
            <a:avLst/>
          </a:prstGeom>
        </p:spPr>
      </p:pic>
      <p:sp>
        <p:nvSpPr>
          <p:cNvPr id="23" name="Text 6"/>
          <p:cNvSpPr/>
          <p:nvPr/>
        </p:nvSpPr>
        <p:spPr>
          <a:xfrm>
            <a:off x="367665" y="2455545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4" name="Text 7"/>
          <p:cNvSpPr/>
          <p:nvPr/>
        </p:nvSpPr>
        <p:spPr>
          <a:xfrm>
            <a:off x="1376045" y="2562225"/>
            <a:ext cx="453644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spc="300" kern="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声控启航</a:t>
            </a:r>
            <a:endParaRPr lang="en-US" sz="1600" dirty="0"/>
          </a:p>
        </p:txBody>
      </p:sp>
      <p:sp>
        <p:nvSpPr>
          <p:cNvPr id="25" name="Text 8"/>
          <p:cNvSpPr/>
          <p:nvPr/>
        </p:nvSpPr>
        <p:spPr>
          <a:xfrm>
            <a:off x="6136005" y="2441575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6" name="Text 9"/>
          <p:cNvSpPr/>
          <p:nvPr/>
        </p:nvSpPr>
        <p:spPr>
          <a:xfrm>
            <a:off x="7144385" y="2523490"/>
            <a:ext cx="453644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指令设计</a:t>
            </a:r>
            <a:endParaRPr lang="en-US" sz="1600" dirty="0"/>
          </a:p>
        </p:txBody>
      </p:sp>
      <p:sp>
        <p:nvSpPr>
          <p:cNvPr id="27" name="Text 10"/>
          <p:cNvSpPr/>
          <p:nvPr/>
        </p:nvSpPr>
        <p:spPr>
          <a:xfrm>
            <a:off x="367665" y="3597910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11"/>
          <p:cNvSpPr/>
          <p:nvPr/>
        </p:nvSpPr>
        <p:spPr>
          <a:xfrm>
            <a:off x="1376045" y="3709035"/>
            <a:ext cx="453644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编程实战</a:t>
            </a:r>
            <a:endParaRPr lang="en-US" sz="1600" dirty="0"/>
          </a:p>
        </p:txBody>
      </p:sp>
      <p:sp>
        <p:nvSpPr>
          <p:cNvPr id="29" name="Text 12"/>
          <p:cNvSpPr/>
          <p:nvPr/>
        </p:nvSpPr>
        <p:spPr>
          <a:xfrm>
            <a:off x="6136005" y="3576320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0" name="Text 13"/>
          <p:cNvSpPr/>
          <p:nvPr/>
        </p:nvSpPr>
        <p:spPr>
          <a:xfrm>
            <a:off x="7144385" y="3702685"/>
            <a:ext cx="453644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测试迭代</a:t>
            </a:r>
            <a:endParaRPr lang="en-US" sz="1600" dirty="0"/>
          </a:p>
        </p:txBody>
      </p:sp>
      <p:sp>
        <p:nvSpPr>
          <p:cNvPr id="31" name="Text 14"/>
          <p:cNvSpPr/>
          <p:nvPr/>
        </p:nvSpPr>
        <p:spPr>
          <a:xfrm>
            <a:off x="367665" y="4736465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2" name="Text 15"/>
          <p:cNvSpPr/>
          <p:nvPr/>
        </p:nvSpPr>
        <p:spPr>
          <a:xfrm>
            <a:off x="1376045" y="4872355"/>
            <a:ext cx="453644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分享评价</a:t>
            </a:r>
            <a:endParaRPr lang="en-US" sz="1600" dirty="0"/>
          </a:p>
        </p:txBody>
      </p:sp>
      <p:sp>
        <p:nvSpPr>
          <p:cNvPr id="33" name="Text 16"/>
          <p:cNvSpPr/>
          <p:nvPr/>
        </p:nvSpPr>
        <p:spPr>
          <a:xfrm>
            <a:off x="6144260" y="4739640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34" name="Text 17"/>
          <p:cNvSpPr/>
          <p:nvPr/>
        </p:nvSpPr>
        <p:spPr>
          <a:xfrm>
            <a:off x="7152640" y="4875530"/>
            <a:ext cx="453644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总结拓展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分享评价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9:01-d2v6sjdnfo2stf9dkd0g.png">    </p:cNvPr>
          <p:cNvPicPr>
            <a:picLocks noChangeAspect="1"/>
          </p:cNvPicPr>
          <p:nvPr/>
        </p:nvPicPr>
        <p:blipFill>
          <a:blip r:embed="rId3"/>
          <a:srcRect l="0" r="0" t="9" b="9"/>
          <a:stretch/>
        </p:blipFill>
        <p:spPr>
          <a:xfrm>
            <a:off x="15240" y="1923415"/>
            <a:ext cx="3718560" cy="371856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4"/>
          <a:srcRect l="0" r="0" t="34" b="34"/>
          <a:stretch/>
        </p:blipFill>
        <p:spPr>
          <a:xfrm>
            <a:off x="3575050" y="1646555"/>
            <a:ext cx="941070" cy="94107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5"/>
          <a:srcRect l="0" r="0" t="34" b="34"/>
          <a:stretch/>
        </p:blipFill>
        <p:spPr>
          <a:xfrm>
            <a:off x="4064000" y="3241675"/>
            <a:ext cx="941070" cy="94107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6"/>
          <a:srcRect l="0" r="0" t="34" b="34"/>
          <a:stretch/>
        </p:blipFill>
        <p:spPr>
          <a:xfrm>
            <a:off x="3552190" y="5015230"/>
            <a:ext cx="941070" cy="94107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两分钟路演模板</a:t>
            </a:r>
            <a:endParaRPr lang="en-US" sz="1600" dirty="0"/>
          </a:p>
        </p:txBody>
      </p:sp>
      <p:pic>
        <p:nvPicPr>
          <p:cNvPr id="8" name="Image 5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7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8-13:49:02-d2v6sjlnfo2stf9dkd4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630" y="2042160"/>
            <a:ext cx="3340735" cy="3481070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3626168" y="1825308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4516120" y="1638935"/>
            <a:ext cx="665162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路演结构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4516120" y="2012315"/>
            <a:ext cx="6848475" cy="929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展示时需报指令数、演示成功指令、展示最搞笑误识别，并分享下一步计划。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4115118" y="3420428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5005070" y="3328035"/>
            <a:ext cx="665162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时间分配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5005070" y="3701415"/>
            <a:ext cx="6795770" cy="929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30秒概述项目，60秒演示功能，30秒反思改进方向。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3603308" y="5193983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4516120" y="5017135"/>
            <a:ext cx="665162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展示要点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4516120" y="5390515"/>
            <a:ext cx="6978650" cy="929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确保展示内容清晰、重点突出，让观众快速抓住项目亮点。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9:01-d2v6sjdnfo2stf9dkd20.png">    </p:cNvPr>
          <p:cNvPicPr>
            <a:picLocks noChangeAspect="1"/>
          </p:cNvPicPr>
          <p:nvPr/>
        </p:nvPicPr>
        <p:blipFill>
          <a:blip r:embed="rId3"/>
          <a:srcRect l="-1043" r="-756" t="-4672" b="-6227"/>
          <a:stretch/>
        </p:blipFill>
        <p:spPr>
          <a:xfrm>
            <a:off x="3660775" y="1392555"/>
            <a:ext cx="8117840" cy="17843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9:01-d2v6sjdnfo2stf9dkd30.png">    </p:cNvPr>
          <p:cNvPicPr>
            <a:picLocks noChangeAspect="1"/>
          </p:cNvPicPr>
          <p:nvPr/>
        </p:nvPicPr>
        <p:blipFill>
          <a:blip r:embed="rId4"/>
          <a:srcRect l="0" r="0" t="1464" b="1464"/>
          <a:stretch/>
        </p:blipFill>
        <p:spPr>
          <a:xfrm>
            <a:off x="937895" y="4836160"/>
            <a:ext cx="10757535" cy="152971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8-13:49:03-d2v6sjtnfo2stf9dkd60.jpg">    </p:cNvPr>
          <p:cNvPicPr>
            <a:picLocks noChangeAspect="1"/>
          </p:cNvPicPr>
          <p:nvPr/>
        </p:nvPicPr>
        <p:blipFill>
          <a:blip r:embed="rId5"/>
          <a:srcRect l="9605" r="38989" t="15082" b="1891"/>
          <a:stretch/>
        </p:blipFill>
        <p:spPr>
          <a:xfrm>
            <a:off x="937260" y="1459865"/>
            <a:ext cx="2700655" cy="320548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同伴互评三颗星</a:t>
            </a:r>
            <a:endParaRPr lang="en-US" sz="1600" dirty="0"/>
          </a:p>
        </p:txBody>
      </p:sp>
      <p:pic>
        <p:nvPicPr>
          <p:cNvPr id="7" name="Image 4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6"/>
          <a:srcRect l="0" r="0" t="3182" b="3182"/>
          <a:stretch/>
        </p:blipFill>
        <p:spPr>
          <a:xfrm rot="5700000">
            <a:off x="9712325" y="673100"/>
            <a:ext cx="1264285" cy="115189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7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8-13:49:01-d2v6sjdnfo2stf9dkd20.png">    </p:cNvPr>
          <p:cNvPicPr>
            <a:picLocks noChangeAspect="1"/>
          </p:cNvPicPr>
          <p:nvPr/>
        </p:nvPicPr>
        <p:blipFill>
          <a:blip r:embed="rId8"/>
          <a:srcRect l="-1043" r="-756" t="-4672" b="-6227"/>
          <a:stretch/>
        </p:blipFill>
        <p:spPr>
          <a:xfrm>
            <a:off x="3649345" y="3034030"/>
            <a:ext cx="8117840" cy="1784350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3933190" y="1644015"/>
            <a:ext cx="71501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评价标准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3944794" y="1960245"/>
            <a:ext cx="7150100" cy="929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一颗星给创意指令，一颗星给流畅演示，一颗星给改进思路。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3921760" y="3285490"/>
            <a:ext cx="71501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评价方式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3933364" y="3601720"/>
            <a:ext cx="7150100" cy="929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通过举手方式即时给出评价，营造积极的分享氛围。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1249763" y="5086985"/>
            <a:ext cx="939863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正向反馈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1249763" y="5460365"/>
            <a:ext cx="9985424" cy="6502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强调正向反馈，鼓励学生提出建设性意见，促进项目改进。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总结拓展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99505" y="1735455"/>
            <a:ext cx="5264150" cy="3465195"/>
          </a:xfrm>
          <a:prstGeom prst="rect">
            <a:avLst/>
          </a:prstGeom>
          <a:solidFill>
            <a:srgbClr val="1199FB"/>
          </a:solidFill>
          <a:ln/>
        </p:spPr>
      </p:sp>
      <p:sp>
        <p:nvSpPr>
          <p:cNvPr id="4" name="Text 1"/>
          <p:cNvSpPr/>
          <p:nvPr/>
        </p:nvSpPr>
        <p:spPr>
          <a:xfrm>
            <a:off x="6199505" y="1735455"/>
            <a:ext cx="5264150" cy="34651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V="1">
            <a:off x="205998" y="5200433"/>
            <a:ext cx="6159468" cy="1255846"/>
          </a:xfrm>
          <a:prstGeom prst="ellipse">
            <a:avLst/>
          </a:prstGeom>
          <a:solidFill>
            <a:srgbClr val="FBFBFB">
              <a:alpha val="12941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5998" y="5200433"/>
            <a:ext cx="6159468" cy="125584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V="1">
            <a:off x="1916862" y="5436404"/>
            <a:ext cx="2737740" cy="406066"/>
          </a:xfrm>
          <a:prstGeom prst="ellipse">
            <a:avLst/>
          </a:prstGeom>
          <a:solidFill>
            <a:srgbClr val="FBFBFB">
              <a:alpha val="7098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916862" y="5436404"/>
            <a:ext cx="2737740" cy="40606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9" name="Image 1" descr="https://kimi-img.moonshot.cn/pub/slides/slides_tmpl/image/25-09-08-13:48:53-d2v6shdnfo2stf9dkcr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70" y="1601470"/>
            <a:ext cx="5102860" cy="421132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9-08-13:48:56-d2v6si5nfo2stf9dkctg.jpg">    </p:cNvPr>
          <p:cNvPicPr>
            <a:picLocks noChangeAspect="1"/>
          </p:cNvPicPr>
          <p:nvPr/>
        </p:nvPicPr>
        <p:blipFill>
          <a:blip r:embed="rId4"/>
          <a:srcRect l="-7" r="7" t="12493" b="12493"/>
          <a:stretch/>
        </p:blipFill>
        <p:spPr>
          <a:xfrm>
            <a:off x="1002665" y="1968500"/>
            <a:ext cx="4572000" cy="257238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语音项目五步口诀</a:t>
            </a:r>
            <a:endParaRPr lang="en-US" sz="1600" dirty="0"/>
          </a:p>
        </p:txBody>
      </p:sp>
      <p:pic>
        <p:nvPicPr>
          <p:cNvPr id="12" name="Image 3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5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441440" y="2069465"/>
            <a:ext cx="478028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五步口诀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6441440" y="2634615"/>
            <a:ext cx="4780280" cy="2306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想指令、录样本、编逻辑、测效果、优细节。这五步是制作语音交互项目的完整流程，帮助你系统地完成项目。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3"/>
          <a:srcRect l="-1796" r="-1993" t="-1952" b="873"/>
          <a:stretch/>
        </p:blipFill>
        <p:spPr>
          <a:xfrm rot="16200000">
            <a:off x="1259840" y="1196975"/>
            <a:ext cx="3970020" cy="529399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下节预告声控小车赛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5"/>
          <a:srcRect l="-1796" r="-1993" t="-1952" b="873"/>
          <a:stretch/>
        </p:blipFill>
        <p:spPr>
          <a:xfrm rot="16200000">
            <a:off x="6837680" y="1196975"/>
            <a:ext cx="3970020" cy="529399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207135" y="2491105"/>
            <a:ext cx="4222115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下节预告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1205230" y="2967355"/>
            <a:ext cx="4224020" cy="2306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下节课我们将把今日程序接入micro:bit小车，实现语音控制小车前进。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6784975" y="2491105"/>
            <a:ext cx="4222115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思考问题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6783070" y="2967355"/>
            <a:ext cx="4224020" cy="2306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请大家思考：如果小车听不到指令时，如何让它安全停止？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9:04-d2v6sk5nfo2stf9dkd90.jpg">    </p:cNvPr>
          <p:cNvPicPr>
            <a:picLocks noChangeAspect="1"/>
          </p:cNvPicPr>
          <p:nvPr/>
        </p:nvPicPr>
        <p:blipFill>
          <a:blip r:embed="rId2"/>
          <a:srcRect l="0" r="0" t="81" b="81"/>
          <a:stretch/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620" y="1277620"/>
            <a:ext cx="4873625" cy="27997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8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65505" y="817245"/>
            <a:ext cx="471678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 FOR WATCHING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793615" y="3817620"/>
            <a:ext cx="1160145" cy="638810"/>
          </a:xfrm>
          <a:custGeom>
            <a:avLst/>
            <a:gdLst/>
            <a:ahLst/>
            <a:cxnLst/>
            <a:rect l="l" t="t" r="r" b="b"/>
            <a:pathLst>
              <a:path w="1160145" h="638810">
                <a:moveTo>
                  <a:pt x="51650" y="22775"/>
                </a:moveTo>
                <a:cubicBezTo>
                  <a:pt x="51650" y="35403"/>
                  <a:pt x="39866" y="45640"/>
                  <a:pt x="25329" y="45640"/>
                </a:cubicBezTo>
                <a:cubicBezTo>
                  <a:pt x="10793" y="45640"/>
                  <a:pt x="-991" y="35403"/>
                  <a:pt x="-991" y="22775"/>
                </a:cubicBezTo>
                <a:cubicBezTo>
                  <a:pt x="-991" y="10148"/>
                  <a:pt x="10793" y="-89"/>
                  <a:pt x="25329" y="-89"/>
                </a:cubicBezTo>
                <a:cubicBezTo>
                  <a:pt x="39860" y="-95"/>
                  <a:pt x="51642" y="10133"/>
                  <a:pt x="51650" y="22753"/>
                </a:cubicBezTo>
                <a:cubicBezTo>
                  <a:pt x="51650" y="22761"/>
                  <a:pt x="51650" y="22768"/>
                  <a:pt x="51650" y="22775"/>
                </a:cubicBezTo>
                <a:close/>
                <a:moveTo>
                  <a:pt x="273361" y="22775"/>
                </a:moveTo>
                <a:cubicBezTo>
                  <a:pt x="273361" y="35403"/>
                  <a:pt x="261577" y="45640"/>
                  <a:pt x="247041" y="45640"/>
                </a:cubicBezTo>
                <a:cubicBezTo>
                  <a:pt x="232505" y="45640"/>
                  <a:pt x="220720" y="35403"/>
                  <a:pt x="220720" y="22775"/>
                </a:cubicBezTo>
                <a:cubicBezTo>
                  <a:pt x="220720" y="10148"/>
                  <a:pt x="232505" y="-89"/>
                  <a:pt x="247041" y="-89"/>
                </a:cubicBezTo>
                <a:cubicBezTo>
                  <a:pt x="261569" y="-74"/>
                  <a:pt x="273345" y="10154"/>
                  <a:pt x="273361" y="22775"/>
                </a:cubicBezTo>
                <a:close/>
                <a:moveTo>
                  <a:pt x="495012" y="22775"/>
                </a:moveTo>
                <a:cubicBezTo>
                  <a:pt x="495012" y="35403"/>
                  <a:pt x="483227" y="45640"/>
                  <a:pt x="468691" y="45640"/>
                </a:cubicBezTo>
                <a:cubicBezTo>
                  <a:pt x="454155" y="45640"/>
                  <a:pt x="442371" y="35403"/>
                  <a:pt x="442371" y="22775"/>
                </a:cubicBezTo>
                <a:cubicBezTo>
                  <a:pt x="442371" y="10148"/>
                  <a:pt x="454155" y="-89"/>
                  <a:pt x="468691" y="-89"/>
                </a:cubicBezTo>
                <a:cubicBezTo>
                  <a:pt x="483220" y="-95"/>
                  <a:pt x="495003" y="10133"/>
                  <a:pt x="495012" y="22753"/>
                </a:cubicBezTo>
                <a:cubicBezTo>
                  <a:pt x="495012" y="22761"/>
                  <a:pt x="495012" y="22768"/>
                  <a:pt x="495012" y="22775"/>
                </a:cubicBezTo>
                <a:close/>
                <a:moveTo>
                  <a:pt x="716723" y="22775"/>
                </a:moveTo>
                <a:cubicBezTo>
                  <a:pt x="716723" y="35403"/>
                  <a:pt x="704939" y="45640"/>
                  <a:pt x="690403" y="45640"/>
                </a:cubicBezTo>
                <a:cubicBezTo>
                  <a:pt x="675866" y="45640"/>
                  <a:pt x="664082" y="35403"/>
                  <a:pt x="664082" y="22775"/>
                </a:cubicBezTo>
                <a:cubicBezTo>
                  <a:pt x="664082" y="10148"/>
                  <a:pt x="675866" y="-89"/>
                  <a:pt x="690403" y="-89"/>
                </a:cubicBezTo>
                <a:cubicBezTo>
                  <a:pt x="704933" y="-95"/>
                  <a:pt x="716715" y="10133"/>
                  <a:pt x="716723" y="22753"/>
                </a:cubicBezTo>
                <a:cubicBezTo>
                  <a:pt x="716723" y="22761"/>
                  <a:pt x="716723" y="22768"/>
                  <a:pt x="716723" y="22775"/>
                </a:cubicBezTo>
                <a:close/>
                <a:moveTo>
                  <a:pt x="938435" y="22775"/>
                </a:moveTo>
                <a:cubicBezTo>
                  <a:pt x="938435" y="35403"/>
                  <a:pt x="926651" y="45640"/>
                  <a:pt x="912114" y="45640"/>
                </a:cubicBezTo>
                <a:cubicBezTo>
                  <a:pt x="897579" y="45640"/>
                  <a:pt x="885794" y="35403"/>
                  <a:pt x="885794" y="22775"/>
                </a:cubicBezTo>
                <a:cubicBezTo>
                  <a:pt x="885794" y="10148"/>
                  <a:pt x="897579" y="-89"/>
                  <a:pt x="912114" y="-89"/>
                </a:cubicBezTo>
                <a:cubicBezTo>
                  <a:pt x="926644" y="-95"/>
                  <a:pt x="938427" y="10133"/>
                  <a:pt x="938435" y="22753"/>
                </a:cubicBezTo>
                <a:cubicBezTo>
                  <a:pt x="938435" y="22761"/>
                  <a:pt x="938435" y="22768"/>
                  <a:pt x="938435" y="22775"/>
                </a:cubicBezTo>
                <a:close/>
                <a:moveTo>
                  <a:pt x="1160145" y="22775"/>
                </a:moveTo>
                <a:cubicBezTo>
                  <a:pt x="1160145" y="35403"/>
                  <a:pt x="1148361" y="45640"/>
                  <a:pt x="1133824" y="45640"/>
                </a:cubicBezTo>
                <a:cubicBezTo>
                  <a:pt x="1119288" y="45640"/>
                  <a:pt x="1107504" y="35403"/>
                  <a:pt x="1107504" y="22775"/>
                </a:cubicBezTo>
                <a:cubicBezTo>
                  <a:pt x="1107504" y="10148"/>
                  <a:pt x="1119288" y="-89"/>
                  <a:pt x="1133824" y="-89"/>
                </a:cubicBezTo>
                <a:cubicBezTo>
                  <a:pt x="1148353" y="-74"/>
                  <a:pt x="1160129" y="10154"/>
                  <a:pt x="1160145" y="22775"/>
                </a:cubicBezTo>
                <a:close/>
                <a:moveTo>
                  <a:pt x="51650" y="171068"/>
                </a:moveTo>
                <a:cubicBezTo>
                  <a:pt x="51650" y="183696"/>
                  <a:pt x="39866" y="193933"/>
                  <a:pt x="25329" y="193933"/>
                </a:cubicBezTo>
                <a:cubicBezTo>
                  <a:pt x="10793" y="193933"/>
                  <a:pt x="-991" y="183696"/>
                  <a:pt x="-991" y="171068"/>
                </a:cubicBezTo>
                <a:cubicBezTo>
                  <a:pt x="-991" y="158440"/>
                  <a:pt x="10793" y="148203"/>
                  <a:pt x="25329" y="148203"/>
                </a:cubicBezTo>
                <a:cubicBezTo>
                  <a:pt x="39860" y="148197"/>
                  <a:pt x="51642" y="158425"/>
                  <a:pt x="51650" y="171047"/>
                </a:cubicBezTo>
                <a:cubicBezTo>
                  <a:pt x="51650" y="171054"/>
                  <a:pt x="51650" y="171061"/>
                  <a:pt x="51650" y="171068"/>
                </a:cubicBezTo>
                <a:close/>
                <a:moveTo>
                  <a:pt x="273361" y="171068"/>
                </a:moveTo>
                <a:cubicBezTo>
                  <a:pt x="273361" y="183696"/>
                  <a:pt x="261577" y="193933"/>
                  <a:pt x="247041" y="193933"/>
                </a:cubicBezTo>
                <a:cubicBezTo>
                  <a:pt x="232505" y="193933"/>
                  <a:pt x="220720" y="183696"/>
                  <a:pt x="220720" y="171068"/>
                </a:cubicBezTo>
                <a:cubicBezTo>
                  <a:pt x="220720" y="158440"/>
                  <a:pt x="232505" y="148203"/>
                  <a:pt x="247041" y="148203"/>
                </a:cubicBezTo>
                <a:cubicBezTo>
                  <a:pt x="261569" y="148218"/>
                  <a:pt x="273345" y="158446"/>
                  <a:pt x="273361" y="171068"/>
                </a:cubicBezTo>
                <a:close/>
                <a:moveTo>
                  <a:pt x="495012" y="171068"/>
                </a:moveTo>
                <a:cubicBezTo>
                  <a:pt x="495012" y="183696"/>
                  <a:pt x="483227" y="193933"/>
                  <a:pt x="468691" y="193933"/>
                </a:cubicBezTo>
                <a:cubicBezTo>
                  <a:pt x="454155" y="193933"/>
                  <a:pt x="442371" y="183696"/>
                  <a:pt x="442371" y="171068"/>
                </a:cubicBezTo>
                <a:cubicBezTo>
                  <a:pt x="442371" y="158440"/>
                  <a:pt x="454155" y="148203"/>
                  <a:pt x="468691" y="148203"/>
                </a:cubicBezTo>
                <a:cubicBezTo>
                  <a:pt x="483220" y="148197"/>
                  <a:pt x="495003" y="158425"/>
                  <a:pt x="495012" y="171047"/>
                </a:cubicBezTo>
                <a:cubicBezTo>
                  <a:pt x="495012" y="171054"/>
                  <a:pt x="495012" y="171061"/>
                  <a:pt x="495012" y="171068"/>
                </a:cubicBezTo>
                <a:close/>
                <a:moveTo>
                  <a:pt x="716723" y="171068"/>
                </a:moveTo>
                <a:cubicBezTo>
                  <a:pt x="716723" y="183696"/>
                  <a:pt x="704939" y="193933"/>
                  <a:pt x="690403" y="193933"/>
                </a:cubicBezTo>
                <a:cubicBezTo>
                  <a:pt x="675866" y="193933"/>
                  <a:pt x="664082" y="183696"/>
                  <a:pt x="664082" y="171068"/>
                </a:cubicBezTo>
                <a:cubicBezTo>
                  <a:pt x="664082" y="158440"/>
                  <a:pt x="675866" y="148203"/>
                  <a:pt x="690403" y="148203"/>
                </a:cubicBezTo>
                <a:cubicBezTo>
                  <a:pt x="704933" y="148197"/>
                  <a:pt x="716715" y="158425"/>
                  <a:pt x="716723" y="171047"/>
                </a:cubicBezTo>
                <a:cubicBezTo>
                  <a:pt x="716723" y="171054"/>
                  <a:pt x="716723" y="171061"/>
                  <a:pt x="716723" y="171068"/>
                </a:cubicBezTo>
                <a:close/>
                <a:moveTo>
                  <a:pt x="938435" y="171068"/>
                </a:moveTo>
                <a:cubicBezTo>
                  <a:pt x="938435" y="183696"/>
                  <a:pt x="926651" y="193933"/>
                  <a:pt x="912114" y="193933"/>
                </a:cubicBezTo>
                <a:cubicBezTo>
                  <a:pt x="897579" y="193933"/>
                  <a:pt x="885794" y="183696"/>
                  <a:pt x="885794" y="171068"/>
                </a:cubicBezTo>
                <a:cubicBezTo>
                  <a:pt x="885794" y="158440"/>
                  <a:pt x="897579" y="148203"/>
                  <a:pt x="912114" y="148203"/>
                </a:cubicBezTo>
                <a:cubicBezTo>
                  <a:pt x="926644" y="148197"/>
                  <a:pt x="938427" y="158425"/>
                  <a:pt x="938435" y="171047"/>
                </a:cubicBezTo>
                <a:cubicBezTo>
                  <a:pt x="938435" y="171054"/>
                  <a:pt x="938435" y="171061"/>
                  <a:pt x="938435" y="171068"/>
                </a:cubicBezTo>
                <a:close/>
                <a:moveTo>
                  <a:pt x="1160145" y="171068"/>
                </a:moveTo>
                <a:cubicBezTo>
                  <a:pt x="1160145" y="183696"/>
                  <a:pt x="1148361" y="193933"/>
                  <a:pt x="1133824" y="193933"/>
                </a:cubicBezTo>
                <a:cubicBezTo>
                  <a:pt x="1119288" y="193933"/>
                  <a:pt x="1107504" y="183696"/>
                  <a:pt x="1107504" y="171068"/>
                </a:cubicBezTo>
                <a:cubicBezTo>
                  <a:pt x="1107504" y="158440"/>
                  <a:pt x="1119288" y="148203"/>
                  <a:pt x="1133824" y="148203"/>
                </a:cubicBezTo>
                <a:cubicBezTo>
                  <a:pt x="1148353" y="148218"/>
                  <a:pt x="1160129" y="158446"/>
                  <a:pt x="1160145" y="171068"/>
                </a:cubicBezTo>
                <a:close/>
                <a:moveTo>
                  <a:pt x="51650" y="319360"/>
                </a:moveTo>
                <a:cubicBezTo>
                  <a:pt x="51650" y="331988"/>
                  <a:pt x="39866" y="342225"/>
                  <a:pt x="25329" y="342225"/>
                </a:cubicBezTo>
                <a:cubicBezTo>
                  <a:pt x="10793" y="342225"/>
                  <a:pt x="-991" y="331988"/>
                  <a:pt x="-991" y="319360"/>
                </a:cubicBezTo>
                <a:cubicBezTo>
                  <a:pt x="-991" y="306732"/>
                  <a:pt x="10793" y="296496"/>
                  <a:pt x="25329" y="296496"/>
                </a:cubicBezTo>
                <a:cubicBezTo>
                  <a:pt x="39860" y="296490"/>
                  <a:pt x="51642" y="306717"/>
                  <a:pt x="51650" y="319338"/>
                </a:cubicBezTo>
                <a:cubicBezTo>
                  <a:pt x="51650" y="319345"/>
                  <a:pt x="51650" y="319353"/>
                  <a:pt x="51650" y="319360"/>
                </a:cubicBezTo>
                <a:close/>
                <a:moveTo>
                  <a:pt x="273361" y="319360"/>
                </a:moveTo>
                <a:cubicBezTo>
                  <a:pt x="273361" y="331988"/>
                  <a:pt x="261577" y="342225"/>
                  <a:pt x="247041" y="342225"/>
                </a:cubicBezTo>
                <a:cubicBezTo>
                  <a:pt x="232505" y="342225"/>
                  <a:pt x="220720" y="331988"/>
                  <a:pt x="220720" y="319360"/>
                </a:cubicBezTo>
                <a:cubicBezTo>
                  <a:pt x="220720" y="306732"/>
                  <a:pt x="232505" y="296496"/>
                  <a:pt x="247041" y="296496"/>
                </a:cubicBezTo>
                <a:cubicBezTo>
                  <a:pt x="261569" y="296511"/>
                  <a:pt x="273345" y="306739"/>
                  <a:pt x="273361" y="319360"/>
                </a:cubicBezTo>
                <a:close/>
                <a:moveTo>
                  <a:pt x="495012" y="319360"/>
                </a:moveTo>
                <a:cubicBezTo>
                  <a:pt x="495012" y="331988"/>
                  <a:pt x="483227" y="342225"/>
                  <a:pt x="468691" y="342225"/>
                </a:cubicBezTo>
                <a:cubicBezTo>
                  <a:pt x="454155" y="342225"/>
                  <a:pt x="442371" y="331988"/>
                  <a:pt x="442371" y="319360"/>
                </a:cubicBezTo>
                <a:cubicBezTo>
                  <a:pt x="442371" y="306732"/>
                  <a:pt x="454155" y="296496"/>
                  <a:pt x="468691" y="296496"/>
                </a:cubicBezTo>
                <a:cubicBezTo>
                  <a:pt x="483220" y="296490"/>
                  <a:pt x="495003" y="306717"/>
                  <a:pt x="495012" y="319338"/>
                </a:cubicBezTo>
                <a:cubicBezTo>
                  <a:pt x="495012" y="319345"/>
                  <a:pt x="495012" y="319353"/>
                  <a:pt x="495012" y="319360"/>
                </a:cubicBezTo>
                <a:close/>
                <a:moveTo>
                  <a:pt x="716723" y="319360"/>
                </a:moveTo>
                <a:cubicBezTo>
                  <a:pt x="716723" y="331988"/>
                  <a:pt x="704939" y="342225"/>
                  <a:pt x="690403" y="342225"/>
                </a:cubicBezTo>
                <a:cubicBezTo>
                  <a:pt x="675866" y="342225"/>
                  <a:pt x="664082" y="331988"/>
                  <a:pt x="664082" y="319360"/>
                </a:cubicBezTo>
                <a:cubicBezTo>
                  <a:pt x="664082" y="306732"/>
                  <a:pt x="675866" y="296496"/>
                  <a:pt x="690403" y="296496"/>
                </a:cubicBezTo>
                <a:cubicBezTo>
                  <a:pt x="704933" y="296490"/>
                  <a:pt x="716715" y="306717"/>
                  <a:pt x="716723" y="319338"/>
                </a:cubicBezTo>
                <a:cubicBezTo>
                  <a:pt x="716723" y="319345"/>
                  <a:pt x="716723" y="319353"/>
                  <a:pt x="716723" y="319360"/>
                </a:cubicBezTo>
                <a:close/>
                <a:moveTo>
                  <a:pt x="938435" y="319360"/>
                </a:moveTo>
                <a:cubicBezTo>
                  <a:pt x="938435" y="331988"/>
                  <a:pt x="926651" y="342225"/>
                  <a:pt x="912114" y="342225"/>
                </a:cubicBezTo>
                <a:cubicBezTo>
                  <a:pt x="897579" y="342225"/>
                  <a:pt x="885794" y="331988"/>
                  <a:pt x="885794" y="319360"/>
                </a:cubicBezTo>
                <a:cubicBezTo>
                  <a:pt x="885794" y="306732"/>
                  <a:pt x="897579" y="296496"/>
                  <a:pt x="912114" y="296496"/>
                </a:cubicBezTo>
                <a:cubicBezTo>
                  <a:pt x="926644" y="296490"/>
                  <a:pt x="938427" y="306717"/>
                  <a:pt x="938435" y="319338"/>
                </a:cubicBezTo>
                <a:cubicBezTo>
                  <a:pt x="938435" y="319345"/>
                  <a:pt x="938435" y="319353"/>
                  <a:pt x="938435" y="319360"/>
                </a:cubicBezTo>
                <a:close/>
                <a:moveTo>
                  <a:pt x="1160145" y="319360"/>
                </a:moveTo>
                <a:cubicBezTo>
                  <a:pt x="1160145" y="331988"/>
                  <a:pt x="1148361" y="342225"/>
                  <a:pt x="1133824" y="342225"/>
                </a:cubicBezTo>
                <a:cubicBezTo>
                  <a:pt x="1119288" y="342225"/>
                  <a:pt x="1107504" y="331988"/>
                  <a:pt x="1107504" y="319360"/>
                </a:cubicBezTo>
                <a:cubicBezTo>
                  <a:pt x="1107504" y="306732"/>
                  <a:pt x="1119288" y="296496"/>
                  <a:pt x="1133824" y="296496"/>
                </a:cubicBezTo>
                <a:cubicBezTo>
                  <a:pt x="1148353" y="296511"/>
                  <a:pt x="1160129" y="306739"/>
                  <a:pt x="1160145" y="319360"/>
                </a:cubicBezTo>
                <a:close/>
                <a:moveTo>
                  <a:pt x="51650" y="467653"/>
                </a:moveTo>
                <a:cubicBezTo>
                  <a:pt x="51650" y="480281"/>
                  <a:pt x="39866" y="490518"/>
                  <a:pt x="25329" y="490518"/>
                </a:cubicBezTo>
                <a:cubicBezTo>
                  <a:pt x="10793" y="490518"/>
                  <a:pt x="-991" y="480281"/>
                  <a:pt x="-991" y="467653"/>
                </a:cubicBezTo>
                <a:cubicBezTo>
                  <a:pt x="-991" y="455025"/>
                  <a:pt x="10793" y="444788"/>
                  <a:pt x="25329" y="444788"/>
                </a:cubicBezTo>
                <a:cubicBezTo>
                  <a:pt x="39860" y="444782"/>
                  <a:pt x="51642" y="455009"/>
                  <a:pt x="51650" y="467631"/>
                </a:cubicBezTo>
                <a:cubicBezTo>
                  <a:pt x="51650" y="467639"/>
                  <a:pt x="51650" y="467646"/>
                  <a:pt x="51650" y="467653"/>
                </a:cubicBezTo>
                <a:close/>
                <a:moveTo>
                  <a:pt x="273361" y="467653"/>
                </a:moveTo>
                <a:cubicBezTo>
                  <a:pt x="273361" y="480281"/>
                  <a:pt x="261577" y="490518"/>
                  <a:pt x="247041" y="490518"/>
                </a:cubicBezTo>
                <a:cubicBezTo>
                  <a:pt x="232505" y="490518"/>
                  <a:pt x="220720" y="480281"/>
                  <a:pt x="220720" y="467653"/>
                </a:cubicBezTo>
                <a:cubicBezTo>
                  <a:pt x="220720" y="455025"/>
                  <a:pt x="232505" y="444788"/>
                  <a:pt x="247041" y="444788"/>
                </a:cubicBezTo>
                <a:cubicBezTo>
                  <a:pt x="261569" y="444803"/>
                  <a:pt x="273345" y="455031"/>
                  <a:pt x="273361" y="467653"/>
                </a:cubicBezTo>
                <a:close/>
                <a:moveTo>
                  <a:pt x="495012" y="467653"/>
                </a:moveTo>
                <a:cubicBezTo>
                  <a:pt x="495012" y="480281"/>
                  <a:pt x="483227" y="490518"/>
                  <a:pt x="468691" y="490518"/>
                </a:cubicBezTo>
                <a:cubicBezTo>
                  <a:pt x="454155" y="490518"/>
                  <a:pt x="442371" y="480281"/>
                  <a:pt x="442371" y="467653"/>
                </a:cubicBezTo>
                <a:cubicBezTo>
                  <a:pt x="442371" y="455025"/>
                  <a:pt x="454155" y="444788"/>
                  <a:pt x="468691" y="444788"/>
                </a:cubicBezTo>
                <a:cubicBezTo>
                  <a:pt x="483220" y="444782"/>
                  <a:pt x="495003" y="455009"/>
                  <a:pt x="495012" y="467631"/>
                </a:cubicBezTo>
                <a:cubicBezTo>
                  <a:pt x="495012" y="467639"/>
                  <a:pt x="495012" y="467646"/>
                  <a:pt x="495012" y="467653"/>
                </a:cubicBezTo>
                <a:close/>
                <a:moveTo>
                  <a:pt x="716723" y="467653"/>
                </a:moveTo>
                <a:cubicBezTo>
                  <a:pt x="716723" y="480281"/>
                  <a:pt x="704939" y="490518"/>
                  <a:pt x="690403" y="490518"/>
                </a:cubicBezTo>
                <a:cubicBezTo>
                  <a:pt x="675866" y="490518"/>
                  <a:pt x="664082" y="480281"/>
                  <a:pt x="664082" y="467653"/>
                </a:cubicBezTo>
                <a:cubicBezTo>
                  <a:pt x="664082" y="455025"/>
                  <a:pt x="675866" y="444788"/>
                  <a:pt x="690403" y="444788"/>
                </a:cubicBezTo>
                <a:cubicBezTo>
                  <a:pt x="704933" y="444782"/>
                  <a:pt x="716715" y="455009"/>
                  <a:pt x="716723" y="467631"/>
                </a:cubicBezTo>
                <a:cubicBezTo>
                  <a:pt x="716723" y="467639"/>
                  <a:pt x="716723" y="467646"/>
                  <a:pt x="716723" y="467653"/>
                </a:cubicBezTo>
                <a:close/>
                <a:moveTo>
                  <a:pt x="938435" y="467653"/>
                </a:moveTo>
                <a:cubicBezTo>
                  <a:pt x="938435" y="480281"/>
                  <a:pt x="926651" y="490518"/>
                  <a:pt x="912114" y="490518"/>
                </a:cubicBezTo>
                <a:cubicBezTo>
                  <a:pt x="897579" y="490518"/>
                  <a:pt x="885794" y="480281"/>
                  <a:pt x="885794" y="467653"/>
                </a:cubicBezTo>
                <a:cubicBezTo>
                  <a:pt x="885794" y="455025"/>
                  <a:pt x="897579" y="444788"/>
                  <a:pt x="912114" y="444788"/>
                </a:cubicBezTo>
                <a:cubicBezTo>
                  <a:pt x="926644" y="444782"/>
                  <a:pt x="938427" y="455009"/>
                  <a:pt x="938435" y="467631"/>
                </a:cubicBezTo>
                <a:cubicBezTo>
                  <a:pt x="938435" y="467639"/>
                  <a:pt x="938435" y="467646"/>
                  <a:pt x="938435" y="467653"/>
                </a:cubicBezTo>
                <a:close/>
                <a:moveTo>
                  <a:pt x="1160145" y="467653"/>
                </a:moveTo>
                <a:cubicBezTo>
                  <a:pt x="1160145" y="480281"/>
                  <a:pt x="1148361" y="490518"/>
                  <a:pt x="1133824" y="490518"/>
                </a:cubicBezTo>
                <a:cubicBezTo>
                  <a:pt x="1119288" y="490518"/>
                  <a:pt x="1107504" y="480281"/>
                  <a:pt x="1107504" y="467653"/>
                </a:cubicBezTo>
                <a:cubicBezTo>
                  <a:pt x="1107504" y="455025"/>
                  <a:pt x="1119288" y="444788"/>
                  <a:pt x="1133824" y="444788"/>
                </a:cubicBezTo>
                <a:cubicBezTo>
                  <a:pt x="1148353" y="444803"/>
                  <a:pt x="1160129" y="455031"/>
                  <a:pt x="1160145" y="467653"/>
                </a:cubicBezTo>
                <a:close/>
                <a:moveTo>
                  <a:pt x="51650" y="615945"/>
                </a:moveTo>
                <a:cubicBezTo>
                  <a:pt x="51650" y="628573"/>
                  <a:pt x="39866" y="638810"/>
                  <a:pt x="25329" y="638810"/>
                </a:cubicBezTo>
                <a:cubicBezTo>
                  <a:pt x="10793" y="638810"/>
                  <a:pt x="-991" y="628573"/>
                  <a:pt x="-991" y="615945"/>
                </a:cubicBezTo>
                <a:cubicBezTo>
                  <a:pt x="-991" y="603317"/>
                  <a:pt x="10793" y="593081"/>
                  <a:pt x="25329" y="593081"/>
                </a:cubicBezTo>
                <a:cubicBezTo>
                  <a:pt x="39860" y="593074"/>
                  <a:pt x="51642" y="603301"/>
                  <a:pt x="51650" y="615923"/>
                </a:cubicBezTo>
                <a:cubicBezTo>
                  <a:pt x="51650" y="615930"/>
                  <a:pt x="51650" y="615937"/>
                  <a:pt x="51650" y="615945"/>
                </a:cubicBezTo>
                <a:close/>
                <a:moveTo>
                  <a:pt x="273361" y="615945"/>
                </a:moveTo>
                <a:cubicBezTo>
                  <a:pt x="273361" y="628573"/>
                  <a:pt x="261577" y="638810"/>
                  <a:pt x="247041" y="638810"/>
                </a:cubicBezTo>
                <a:cubicBezTo>
                  <a:pt x="232505" y="638810"/>
                  <a:pt x="220720" y="628573"/>
                  <a:pt x="220720" y="615945"/>
                </a:cubicBezTo>
                <a:cubicBezTo>
                  <a:pt x="220720" y="603317"/>
                  <a:pt x="232505" y="593081"/>
                  <a:pt x="247041" y="593081"/>
                </a:cubicBezTo>
                <a:cubicBezTo>
                  <a:pt x="261569" y="593095"/>
                  <a:pt x="273345" y="603324"/>
                  <a:pt x="273361" y="615945"/>
                </a:cubicBezTo>
                <a:close/>
                <a:moveTo>
                  <a:pt x="495012" y="615945"/>
                </a:moveTo>
                <a:cubicBezTo>
                  <a:pt x="495012" y="628573"/>
                  <a:pt x="483227" y="638810"/>
                  <a:pt x="468691" y="638810"/>
                </a:cubicBezTo>
                <a:cubicBezTo>
                  <a:pt x="454155" y="638810"/>
                  <a:pt x="442371" y="628573"/>
                  <a:pt x="442371" y="615945"/>
                </a:cubicBezTo>
                <a:cubicBezTo>
                  <a:pt x="442371" y="603317"/>
                  <a:pt x="454155" y="593081"/>
                  <a:pt x="468691" y="593081"/>
                </a:cubicBezTo>
                <a:cubicBezTo>
                  <a:pt x="483220" y="593074"/>
                  <a:pt x="495003" y="603301"/>
                  <a:pt x="495012" y="615923"/>
                </a:cubicBezTo>
                <a:cubicBezTo>
                  <a:pt x="495012" y="615930"/>
                  <a:pt x="495012" y="615937"/>
                  <a:pt x="495012" y="615945"/>
                </a:cubicBezTo>
                <a:close/>
                <a:moveTo>
                  <a:pt x="716723" y="615945"/>
                </a:moveTo>
                <a:cubicBezTo>
                  <a:pt x="716723" y="628573"/>
                  <a:pt x="704939" y="638810"/>
                  <a:pt x="690403" y="638810"/>
                </a:cubicBezTo>
                <a:cubicBezTo>
                  <a:pt x="675866" y="638810"/>
                  <a:pt x="664082" y="628573"/>
                  <a:pt x="664082" y="615945"/>
                </a:cubicBezTo>
                <a:cubicBezTo>
                  <a:pt x="664082" y="603317"/>
                  <a:pt x="675866" y="593081"/>
                  <a:pt x="690403" y="593081"/>
                </a:cubicBezTo>
                <a:cubicBezTo>
                  <a:pt x="704933" y="593074"/>
                  <a:pt x="716715" y="603301"/>
                  <a:pt x="716723" y="615923"/>
                </a:cubicBezTo>
                <a:cubicBezTo>
                  <a:pt x="716723" y="615930"/>
                  <a:pt x="716723" y="615937"/>
                  <a:pt x="716723" y="615945"/>
                </a:cubicBezTo>
                <a:close/>
                <a:moveTo>
                  <a:pt x="938435" y="615945"/>
                </a:moveTo>
                <a:cubicBezTo>
                  <a:pt x="938435" y="628573"/>
                  <a:pt x="926651" y="638810"/>
                  <a:pt x="912114" y="638810"/>
                </a:cubicBezTo>
                <a:cubicBezTo>
                  <a:pt x="897579" y="638810"/>
                  <a:pt x="885794" y="628573"/>
                  <a:pt x="885794" y="615945"/>
                </a:cubicBezTo>
                <a:cubicBezTo>
                  <a:pt x="885794" y="603317"/>
                  <a:pt x="897579" y="593081"/>
                  <a:pt x="912114" y="593081"/>
                </a:cubicBezTo>
                <a:cubicBezTo>
                  <a:pt x="926644" y="593074"/>
                  <a:pt x="938427" y="603301"/>
                  <a:pt x="938435" y="615923"/>
                </a:cubicBezTo>
                <a:cubicBezTo>
                  <a:pt x="938435" y="615930"/>
                  <a:pt x="938435" y="615937"/>
                  <a:pt x="938435" y="615945"/>
                </a:cubicBezTo>
                <a:close/>
                <a:moveTo>
                  <a:pt x="1160145" y="615945"/>
                </a:moveTo>
                <a:cubicBezTo>
                  <a:pt x="1160145" y="628573"/>
                  <a:pt x="1148361" y="638810"/>
                  <a:pt x="1133824" y="638810"/>
                </a:cubicBezTo>
                <a:cubicBezTo>
                  <a:pt x="1119288" y="638810"/>
                  <a:pt x="1107504" y="628573"/>
                  <a:pt x="1107504" y="615945"/>
                </a:cubicBezTo>
                <a:cubicBezTo>
                  <a:pt x="1107504" y="603317"/>
                  <a:pt x="1119288" y="593081"/>
                  <a:pt x="1133824" y="593081"/>
                </a:cubicBezTo>
                <a:cubicBezTo>
                  <a:pt x="1148353" y="593095"/>
                  <a:pt x="1160129" y="603324"/>
                  <a:pt x="1160145" y="61594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4793615" y="3817620"/>
            <a:ext cx="1160145" cy="6388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1" descr="https://kimi-img.moonshot.cn/pub/slides/slides_tmpl/image/25-09-08-13:49:04-d2v6sk5nfo2stf9dkd8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rot="1440000">
            <a:off x="3392170" y="2851150"/>
            <a:ext cx="1219200" cy="115506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08-13:48:45-d2v6sfdnfo2stf9dkcj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10" y="5242560"/>
            <a:ext cx="2386330" cy="629285"/>
          </a:xfrm>
          <a:prstGeom prst="rect">
            <a:avLst/>
          </a:prstGeom>
        </p:spPr>
      </p:pic>
      <p:pic>
        <p:nvPicPr>
          <p:cNvPr id="9" name="Image 3" descr="https://kimi-img.moonshot.cn/pub/slides/slides_tmpl/image/25-09-08-13:48:45-d2v6sfdnfo2stf9dkcj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55" y="5242560"/>
            <a:ext cx="2269490" cy="62928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94055" y="5353685"/>
            <a:ext cx="226949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:Kimi AI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3152775" y="5353685"/>
            <a:ext cx="238633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</a:t>
            </a:r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:2025/01/01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声控启航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3"/>
          <a:srcRect l="18759" r="18759" t="0" b="0"/>
          <a:stretch/>
        </p:blipFill>
        <p:spPr>
          <a:xfrm>
            <a:off x="582295" y="2161540"/>
            <a:ext cx="6109970" cy="339153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422255" y="701675"/>
            <a:ext cx="939165" cy="580390"/>
          </a:xfrm>
          <a:custGeom>
            <a:avLst/>
            <a:gdLst/>
            <a:ahLst/>
            <a:cxnLst/>
            <a:rect l="l" t="t" r="r" b="b"/>
            <a:pathLst>
              <a:path w="939165" h="580390">
                <a:moveTo>
                  <a:pt x="41812" y="20693"/>
                </a:moveTo>
                <a:cubicBezTo>
                  <a:pt x="41812" y="32166"/>
                  <a:pt x="32272" y="41466"/>
                  <a:pt x="20505" y="41466"/>
                </a:cubicBezTo>
                <a:cubicBezTo>
                  <a:pt x="8737" y="41466"/>
                  <a:pt x="-803" y="32166"/>
                  <a:pt x="-803" y="20693"/>
                </a:cubicBezTo>
                <a:cubicBezTo>
                  <a:pt x="-803" y="9220"/>
                  <a:pt x="8737" y="-81"/>
                  <a:pt x="20505" y="-81"/>
                </a:cubicBezTo>
                <a:cubicBezTo>
                  <a:pt x="32267" y="-87"/>
                  <a:pt x="41806" y="9206"/>
                  <a:pt x="41812" y="20673"/>
                </a:cubicBezTo>
                <a:cubicBezTo>
                  <a:pt x="41812" y="20680"/>
                  <a:pt x="41812" y="20686"/>
                  <a:pt x="41812" y="20693"/>
                </a:cubicBezTo>
                <a:close/>
                <a:moveTo>
                  <a:pt x="221292" y="20693"/>
                </a:moveTo>
                <a:cubicBezTo>
                  <a:pt x="221292" y="32166"/>
                  <a:pt x="211753" y="41466"/>
                  <a:pt x="199985" y="41466"/>
                </a:cubicBezTo>
                <a:cubicBezTo>
                  <a:pt x="188218" y="41466"/>
                  <a:pt x="178678" y="32166"/>
                  <a:pt x="178678" y="20693"/>
                </a:cubicBezTo>
                <a:cubicBezTo>
                  <a:pt x="178678" y="9220"/>
                  <a:pt x="188218" y="-81"/>
                  <a:pt x="199985" y="-81"/>
                </a:cubicBezTo>
                <a:cubicBezTo>
                  <a:pt x="211746" y="-67"/>
                  <a:pt x="221279" y="9225"/>
                  <a:pt x="221292" y="20693"/>
                </a:cubicBezTo>
                <a:close/>
                <a:moveTo>
                  <a:pt x="400724" y="20693"/>
                </a:moveTo>
                <a:cubicBezTo>
                  <a:pt x="400724" y="32166"/>
                  <a:pt x="391183" y="41466"/>
                  <a:pt x="379417" y="41466"/>
                </a:cubicBezTo>
                <a:cubicBezTo>
                  <a:pt x="367649" y="41466"/>
                  <a:pt x="358109" y="32166"/>
                  <a:pt x="358109" y="20693"/>
                </a:cubicBezTo>
                <a:cubicBezTo>
                  <a:pt x="358109" y="9220"/>
                  <a:pt x="367649" y="-81"/>
                  <a:pt x="379417" y="-81"/>
                </a:cubicBezTo>
                <a:cubicBezTo>
                  <a:pt x="391178" y="-87"/>
                  <a:pt x="400717" y="9206"/>
                  <a:pt x="400724" y="20673"/>
                </a:cubicBezTo>
                <a:cubicBezTo>
                  <a:pt x="400724" y="20680"/>
                  <a:pt x="400724" y="20686"/>
                  <a:pt x="400724" y="20693"/>
                </a:cubicBezTo>
                <a:close/>
                <a:moveTo>
                  <a:pt x="580204" y="20693"/>
                </a:moveTo>
                <a:cubicBezTo>
                  <a:pt x="580204" y="32166"/>
                  <a:pt x="570665" y="41466"/>
                  <a:pt x="558897" y="41466"/>
                </a:cubicBezTo>
                <a:cubicBezTo>
                  <a:pt x="547130" y="41466"/>
                  <a:pt x="537590" y="32166"/>
                  <a:pt x="537590" y="20693"/>
                </a:cubicBezTo>
                <a:cubicBezTo>
                  <a:pt x="537590" y="9220"/>
                  <a:pt x="547130" y="-81"/>
                  <a:pt x="558897" y="-81"/>
                </a:cubicBezTo>
                <a:cubicBezTo>
                  <a:pt x="570660" y="-87"/>
                  <a:pt x="580198" y="9206"/>
                  <a:pt x="580204" y="20673"/>
                </a:cubicBezTo>
                <a:cubicBezTo>
                  <a:pt x="580204" y="20680"/>
                  <a:pt x="580204" y="20686"/>
                  <a:pt x="580204" y="20693"/>
                </a:cubicBezTo>
                <a:close/>
                <a:moveTo>
                  <a:pt x="759685" y="20693"/>
                </a:moveTo>
                <a:cubicBezTo>
                  <a:pt x="759685" y="32166"/>
                  <a:pt x="750146" y="41466"/>
                  <a:pt x="738378" y="41466"/>
                </a:cubicBezTo>
                <a:cubicBezTo>
                  <a:pt x="726611" y="41466"/>
                  <a:pt x="717071" y="32166"/>
                  <a:pt x="717071" y="20693"/>
                </a:cubicBezTo>
                <a:cubicBezTo>
                  <a:pt x="717071" y="9220"/>
                  <a:pt x="726611" y="-81"/>
                  <a:pt x="738378" y="-81"/>
                </a:cubicBezTo>
                <a:cubicBezTo>
                  <a:pt x="750141" y="-87"/>
                  <a:pt x="759679" y="9206"/>
                  <a:pt x="759685" y="20673"/>
                </a:cubicBezTo>
                <a:cubicBezTo>
                  <a:pt x="759685" y="20680"/>
                  <a:pt x="759685" y="20686"/>
                  <a:pt x="759685" y="20693"/>
                </a:cubicBezTo>
                <a:close/>
                <a:moveTo>
                  <a:pt x="939165" y="20693"/>
                </a:moveTo>
                <a:cubicBezTo>
                  <a:pt x="939165" y="32166"/>
                  <a:pt x="929626" y="41466"/>
                  <a:pt x="917858" y="41466"/>
                </a:cubicBezTo>
                <a:cubicBezTo>
                  <a:pt x="906090" y="41466"/>
                  <a:pt x="896551" y="32166"/>
                  <a:pt x="896551" y="20693"/>
                </a:cubicBezTo>
                <a:cubicBezTo>
                  <a:pt x="896551" y="9220"/>
                  <a:pt x="906090" y="-81"/>
                  <a:pt x="917858" y="-81"/>
                </a:cubicBezTo>
                <a:cubicBezTo>
                  <a:pt x="929619" y="-67"/>
                  <a:pt x="939152" y="9225"/>
                  <a:pt x="939165" y="20693"/>
                </a:cubicBezTo>
                <a:close/>
                <a:moveTo>
                  <a:pt x="41812" y="155424"/>
                </a:moveTo>
                <a:cubicBezTo>
                  <a:pt x="41812" y="166897"/>
                  <a:pt x="32272" y="176197"/>
                  <a:pt x="20505" y="176197"/>
                </a:cubicBezTo>
                <a:cubicBezTo>
                  <a:pt x="8737" y="176197"/>
                  <a:pt x="-803" y="166897"/>
                  <a:pt x="-803" y="155424"/>
                </a:cubicBezTo>
                <a:cubicBezTo>
                  <a:pt x="-803" y="143950"/>
                  <a:pt x="8737" y="134650"/>
                  <a:pt x="20505" y="134650"/>
                </a:cubicBezTo>
                <a:cubicBezTo>
                  <a:pt x="32267" y="134644"/>
                  <a:pt x="41806" y="143937"/>
                  <a:pt x="41812" y="155404"/>
                </a:cubicBezTo>
                <a:cubicBezTo>
                  <a:pt x="41812" y="155411"/>
                  <a:pt x="41812" y="155417"/>
                  <a:pt x="41812" y="155424"/>
                </a:cubicBezTo>
                <a:close/>
                <a:moveTo>
                  <a:pt x="221292" y="155424"/>
                </a:moveTo>
                <a:cubicBezTo>
                  <a:pt x="221292" y="166897"/>
                  <a:pt x="211753" y="176197"/>
                  <a:pt x="199985" y="176197"/>
                </a:cubicBezTo>
                <a:cubicBezTo>
                  <a:pt x="188218" y="176197"/>
                  <a:pt x="178678" y="166897"/>
                  <a:pt x="178678" y="155424"/>
                </a:cubicBezTo>
                <a:cubicBezTo>
                  <a:pt x="178678" y="143950"/>
                  <a:pt x="188218" y="134650"/>
                  <a:pt x="199985" y="134650"/>
                </a:cubicBezTo>
                <a:cubicBezTo>
                  <a:pt x="211746" y="134664"/>
                  <a:pt x="221279" y="143956"/>
                  <a:pt x="221292" y="155424"/>
                </a:cubicBezTo>
                <a:close/>
                <a:moveTo>
                  <a:pt x="400724" y="155424"/>
                </a:moveTo>
                <a:cubicBezTo>
                  <a:pt x="400724" y="166897"/>
                  <a:pt x="391183" y="176197"/>
                  <a:pt x="379417" y="176197"/>
                </a:cubicBezTo>
                <a:cubicBezTo>
                  <a:pt x="367649" y="176197"/>
                  <a:pt x="358109" y="166897"/>
                  <a:pt x="358109" y="155424"/>
                </a:cubicBezTo>
                <a:cubicBezTo>
                  <a:pt x="358109" y="143950"/>
                  <a:pt x="367649" y="134650"/>
                  <a:pt x="379417" y="134650"/>
                </a:cubicBezTo>
                <a:cubicBezTo>
                  <a:pt x="391178" y="134644"/>
                  <a:pt x="400717" y="143937"/>
                  <a:pt x="400724" y="155404"/>
                </a:cubicBezTo>
                <a:cubicBezTo>
                  <a:pt x="400724" y="155411"/>
                  <a:pt x="400724" y="155417"/>
                  <a:pt x="400724" y="155424"/>
                </a:cubicBezTo>
                <a:close/>
                <a:moveTo>
                  <a:pt x="580204" y="155424"/>
                </a:moveTo>
                <a:cubicBezTo>
                  <a:pt x="580204" y="166897"/>
                  <a:pt x="570665" y="176197"/>
                  <a:pt x="558897" y="176197"/>
                </a:cubicBezTo>
                <a:cubicBezTo>
                  <a:pt x="547130" y="176197"/>
                  <a:pt x="537590" y="166897"/>
                  <a:pt x="537590" y="155424"/>
                </a:cubicBezTo>
                <a:cubicBezTo>
                  <a:pt x="537590" y="143950"/>
                  <a:pt x="547130" y="134650"/>
                  <a:pt x="558897" y="134650"/>
                </a:cubicBezTo>
                <a:cubicBezTo>
                  <a:pt x="570660" y="134644"/>
                  <a:pt x="580198" y="143937"/>
                  <a:pt x="580204" y="155404"/>
                </a:cubicBezTo>
                <a:cubicBezTo>
                  <a:pt x="580204" y="155411"/>
                  <a:pt x="580204" y="155417"/>
                  <a:pt x="580204" y="155424"/>
                </a:cubicBezTo>
                <a:close/>
                <a:moveTo>
                  <a:pt x="759685" y="155424"/>
                </a:moveTo>
                <a:cubicBezTo>
                  <a:pt x="759685" y="166897"/>
                  <a:pt x="750146" y="176197"/>
                  <a:pt x="738378" y="176197"/>
                </a:cubicBezTo>
                <a:cubicBezTo>
                  <a:pt x="726611" y="176197"/>
                  <a:pt x="717071" y="166897"/>
                  <a:pt x="717071" y="155424"/>
                </a:cubicBezTo>
                <a:cubicBezTo>
                  <a:pt x="717071" y="143950"/>
                  <a:pt x="726611" y="134650"/>
                  <a:pt x="738378" y="134650"/>
                </a:cubicBezTo>
                <a:cubicBezTo>
                  <a:pt x="750141" y="134644"/>
                  <a:pt x="759679" y="143937"/>
                  <a:pt x="759685" y="155404"/>
                </a:cubicBezTo>
                <a:cubicBezTo>
                  <a:pt x="759685" y="155411"/>
                  <a:pt x="759685" y="155417"/>
                  <a:pt x="759685" y="155424"/>
                </a:cubicBezTo>
                <a:close/>
                <a:moveTo>
                  <a:pt x="939165" y="155424"/>
                </a:moveTo>
                <a:cubicBezTo>
                  <a:pt x="939165" y="166897"/>
                  <a:pt x="929626" y="176197"/>
                  <a:pt x="917858" y="176197"/>
                </a:cubicBezTo>
                <a:cubicBezTo>
                  <a:pt x="906090" y="176197"/>
                  <a:pt x="896551" y="166897"/>
                  <a:pt x="896551" y="155424"/>
                </a:cubicBezTo>
                <a:cubicBezTo>
                  <a:pt x="896551" y="143950"/>
                  <a:pt x="906090" y="134650"/>
                  <a:pt x="917858" y="134650"/>
                </a:cubicBezTo>
                <a:cubicBezTo>
                  <a:pt x="929619" y="134664"/>
                  <a:pt x="939152" y="143956"/>
                  <a:pt x="939165" y="155424"/>
                </a:cubicBezTo>
                <a:close/>
                <a:moveTo>
                  <a:pt x="41812" y="290154"/>
                </a:moveTo>
                <a:cubicBezTo>
                  <a:pt x="41812" y="301628"/>
                  <a:pt x="32272" y="310928"/>
                  <a:pt x="20505" y="310928"/>
                </a:cubicBezTo>
                <a:cubicBezTo>
                  <a:pt x="8737" y="310928"/>
                  <a:pt x="-803" y="301628"/>
                  <a:pt x="-803" y="290154"/>
                </a:cubicBezTo>
                <a:cubicBezTo>
                  <a:pt x="-803" y="278681"/>
                  <a:pt x="8737" y="269381"/>
                  <a:pt x="20505" y="269381"/>
                </a:cubicBezTo>
                <a:cubicBezTo>
                  <a:pt x="32267" y="269375"/>
                  <a:pt x="41806" y="278667"/>
                  <a:pt x="41812" y="290134"/>
                </a:cubicBezTo>
                <a:cubicBezTo>
                  <a:pt x="41812" y="290141"/>
                  <a:pt x="41812" y="290148"/>
                  <a:pt x="41812" y="290154"/>
                </a:cubicBezTo>
                <a:close/>
                <a:moveTo>
                  <a:pt x="221292" y="290154"/>
                </a:moveTo>
                <a:cubicBezTo>
                  <a:pt x="221292" y="301628"/>
                  <a:pt x="211753" y="310928"/>
                  <a:pt x="199985" y="310928"/>
                </a:cubicBezTo>
                <a:cubicBezTo>
                  <a:pt x="188218" y="310928"/>
                  <a:pt x="178678" y="301628"/>
                  <a:pt x="178678" y="290154"/>
                </a:cubicBezTo>
                <a:cubicBezTo>
                  <a:pt x="178678" y="278681"/>
                  <a:pt x="188218" y="269381"/>
                  <a:pt x="199985" y="269381"/>
                </a:cubicBezTo>
                <a:cubicBezTo>
                  <a:pt x="211746" y="269394"/>
                  <a:pt x="221279" y="278687"/>
                  <a:pt x="221292" y="290154"/>
                </a:cubicBezTo>
                <a:close/>
                <a:moveTo>
                  <a:pt x="400724" y="290154"/>
                </a:moveTo>
                <a:cubicBezTo>
                  <a:pt x="400724" y="301628"/>
                  <a:pt x="391183" y="310928"/>
                  <a:pt x="379417" y="310928"/>
                </a:cubicBezTo>
                <a:cubicBezTo>
                  <a:pt x="367649" y="310928"/>
                  <a:pt x="358109" y="301628"/>
                  <a:pt x="358109" y="290154"/>
                </a:cubicBezTo>
                <a:cubicBezTo>
                  <a:pt x="358109" y="278681"/>
                  <a:pt x="367649" y="269381"/>
                  <a:pt x="379417" y="269381"/>
                </a:cubicBezTo>
                <a:cubicBezTo>
                  <a:pt x="391178" y="269375"/>
                  <a:pt x="400717" y="278667"/>
                  <a:pt x="400724" y="290134"/>
                </a:cubicBezTo>
                <a:cubicBezTo>
                  <a:pt x="400724" y="290141"/>
                  <a:pt x="400724" y="290148"/>
                  <a:pt x="400724" y="290154"/>
                </a:cubicBezTo>
                <a:close/>
                <a:moveTo>
                  <a:pt x="580204" y="290154"/>
                </a:moveTo>
                <a:cubicBezTo>
                  <a:pt x="580204" y="301628"/>
                  <a:pt x="570665" y="310928"/>
                  <a:pt x="558897" y="310928"/>
                </a:cubicBezTo>
                <a:cubicBezTo>
                  <a:pt x="547130" y="310928"/>
                  <a:pt x="537590" y="301628"/>
                  <a:pt x="537590" y="290154"/>
                </a:cubicBezTo>
                <a:cubicBezTo>
                  <a:pt x="537590" y="278681"/>
                  <a:pt x="547130" y="269381"/>
                  <a:pt x="558897" y="269381"/>
                </a:cubicBezTo>
                <a:cubicBezTo>
                  <a:pt x="570660" y="269375"/>
                  <a:pt x="580198" y="278667"/>
                  <a:pt x="580204" y="290134"/>
                </a:cubicBezTo>
                <a:cubicBezTo>
                  <a:pt x="580204" y="290141"/>
                  <a:pt x="580204" y="290148"/>
                  <a:pt x="580204" y="290154"/>
                </a:cubicBezTo>
                <a:close/>
                <a:moveTo>
                  <a:pt x="759685" y="290154"/>
                </a:moveTo>
                <a:cubicBezTo>
                  <a:pt x="759685" y="301628"/>
                  <a:pt x="750146" y="310928"/>
                  <a:pt x="738378" y="310928"/>
                </a:cubicBezTo>
                <a:cubicBezTo>
                  <a:pt x="726611" y="310928"/>
                  <a:pt x="717071" y="301628"/>
                  <a:pt x="717071" y="290154"/>
                </a:cubicBezTo>
                <a:cubicBezTo>
                  <a:pt x="717071" y="278681"/>
                  <a:pt x="726611" y="269381"/>
                  <a:pt x="738378" y="269381"/>
                </a:cubicBezTo>
                <a:cubicBezTo>
                  <a:pt x="750141" y="269375"/>
                  <a:pt x="759679" y="278667"/>
                  <a:pt x="759685" y="290134"/>
                </a:cubicBezTo>
                <a:cubicBezTo>
                  <a:pt x="759685" y="290141"/>
                  <a:pt x="759685" y="290148"/>
                  <a:pt x="759685" y="290154"/>
                </a:cubicBezTo>
                <a:close/>
                <a:moveTo>
                  <a:pt x="939165" y="290154"/>
                </a:moveTo>
                <a:cubicBezTo>
                  <a:pt x="939165" y="301628"/>
                  <a:pt x="929626" y="310928"/>
                  <a:pt x="917858" y="310928"/>
                </a:cubicBezTo>
                <a:cubicBezTo>
                  <a:pt x="906090" y="310928"/>
                  <a:pt x="896551" y="301628"/>
                  <a:pt x="896551" y="290154"/>
                </a:cubicBezTo>
                <a:cubicBezTo>
                  <a:pt x="896551" y="278681"/>
                  <a:pt x="906090" y="269381"/>
                  <a:pt x="917858" y="269381"/>
                </a:cubicBezTo>
                <a:cubicBezTo>
                  <a:pt x="929619" y="269394"/>
                  <a:pt x="939152" y="278687"/>
                  <a:pt x="939165" y="290154"/>
                </a:cubicBezTo>
                <a:close/>
                <a:moveTo>
                  <a:pt x="41812" y="424885"/>
                </a:moveTo>
                <a:cubicBezTo>
                  <a:pt x="41812" y="436358"/>
                  <a:pt x="32272" y="445659"/>
                  <a:pt x="20505" y="445659"/>
                </a:cubicBezTo>
                <a:cubicBezTo>
                  <a:pt x="8737" y="445659"/>
                  <a:pt x="-803" y="436358"/>
                  <a:pt x="-803" y="424885"/>
                </a:cubicBezTo>
                <a:cubicBezTo>
                  <a:pt x="-803" y="413412"/>
                  <a:pt x="8737" y="404112"/>
                  <a:pt x="20505" y="404112"/>
                </a:cubicBezTo>
                <a:cubicBezTo>
                  <a:pt x="32267" y="404106"/>
                  <a:pt x="41806" y="413398"/>
                  <a:pt x="41812" y="424865"/>
                </a:cubicBezTo>
                <a:cubicBezTo>
                  <a:pt x="41812" y="424873"/>
                  <a:pt x="41812" y="424879"/>
                  <a:pt x="41812" y="424885"/>
                </a:cubicBezTo>
                <a:close/>
                <a:moveTo>
                  <a:pt x="221292" y="424885"/>
                </a:moveTo>
                <a:cubicBezTo>
                  <a:pt x="221292" y="436358"/>
                  <a:pt x="211753" y="445659"/>
                  <a:pt x="199985" y="445659"/>
                </a:cubicBezTo>
                <a:cubicBezTo>
                  <a:pt x="188218" y="445659"/>
                  <a:pt x="178678" y="436358"/>
                  <a:pt x="178678" y="424885"/>
                </a:cubicBezTo>
                <a:cubicBezTo>
                  <a:pt x="178678" y="413412"/>
                  <a:pt x="188218" y="404112"/>
                  <a:pt x="199985" y="404112"/>
                </a:cubicBezTo>
                <a:cubicBezTo>
                  <a:pt x="211746" y="404125"/>
                  <a:pt x="221279" y="413418"/>
                  <a:pt x="221292" y="424885"/>
                </a:cubicBezTo>
                <a:close/>
                <a:moveTo>
                  <a:pt x="400724" y="424885"/>
                </a:moveTo>
                <a:cubicBezTo>
                  <a:pt x="400724" y="436358"/>
                  <a:pt x="391183" y="445659"/>
                  <a:pt x="379417" y="445659"/>
                </a:cubicBezTo>
                <a:cubicBezTo>
                  <a:pt x="367649" y="445659"/>
                  <a:pt x="358109" y="436358"/>
                  <a:pt x="358109" y="424885"/>
                </a:cubicBezTo>
                <a:cubicBezTo>
                  <a:pt x="358109" y="413412"/>
                  <a:pt x="367649" y="404112"/>
                  <a:pt x="379417" y="404112"/>
                </a:cubicBezTo>
                <a:cubicBezTo>
                  <a:pt x="391178" y="404106"/>
                  <a:pt x="400717" y="413398"/>
                  <a:pt x="400724" y="424865"/>
                </a:cubicBezTo>
                <a:cubicBezTo>
                  <a:pt x="400724" y="424873"/>
                  <a:pt x="400724" y="424879"/>
                  <a:pt x="400724" y="424885"/>
                </a:cubicBezTo>
                <a:close/>
                <a:moveTo>
                  <a:pt x="580204" y="424885"/>
                </a:moveTo>
                <a:cubicBezTo>
                  <a:pt x="580204" y="436358"/>
                  <a:pt x="570665" y="445659"/>
                  <a:pt x="558897" y="445659"/>
                </a:cubicBezTo>
                <a:cubicBezTo>
                  <a:pt x="547130" y="445659"/>
                  <a:pt x="537590" y="436358"/>
                  <a:pt x="537590" y="424885"/>
                </a:cubicBezTo>
                <a:cubicBezTo>
                  <a:pt x="537590" y="413412"/>
                  <a:pt x="547130" y="404112"/>
                  <a:pt x="558897" y="404112"/>
                </a:cubicBezTo>
                <a:cubicBezTo>
                  <a:pt x="570660" y="404106"/>
                  <a:pt x="580198" y="413398"/>
                  <a:pt x="580204" y="424865"/>
                </a:cubicBezTo>
                <a:cubicBezTo>
                  <a:pt x="580204" y="424873"/>
                  <a:pt x="580204" y="424879"/>
                  <a:pt x="580204" y="424885"/>
                </a:cubicBezTo>
                <a:close/>
                <a:moveTo>
                  <a:pt x="759685" y="424885"/>
                </a:moveTo>
                <a:cubicBezTo>
                  <a:pt x="759685" y="436358"/>
                  <a:pt x="750146" y="445659"/>
                  <a:pt x="738378" y="445659"/>
                </a:cubicBezTo>
                <a:cubicBezTo>
                  <a:pt x="726611" y="445659"/>
                  <a:pt x="717071" y="436358"/>
                  <a:pt x="717071" y="424885"/>
                </a:cubicBezTo>
                <a:cubicBezTo>
                  <a:pt x="717071" y="413412"/>
                  <a:pt x="726611" y="404112"/>
                  <a:pt x="738378" y="404112"/>
                </a:cubicBezTo>
                <a:cubicBezTo>
                  <a:pt x="750141" y="404106"/>
                  <a:pt x="759679" y="413398"/>
                  <a:pt x="759685" y="424865"/>
                </a:cubicBezTo>
                <a:cubicBezTo>
                  <a:pt x="759685" y="424873"/>
                  <a:pt x="759685" y="424879"/>
                  <a:pt x="759685" y="424885"/>
                </a:cubicBezTo>
                <a:close/>
                <a:moveTo>
                  <a:pt x="939165" y="424885"/>
                </a:moveTo>
                <a:cubicBezTo>
                  <a:pt x="939165" y="436358"/>
                  <a:pt x="929626" y="445659"/>
                  <a:pt x="917858" y="445659"/>
                </a:cubicBezTo>
                <a:cubicBezTo>
                  <a:pt x="906090" y="445659"/>
                  <a:pt x="896551" y="436358"/>
                  <a:pt x="896551" y="424885"/>
                </a:cubicBezTo>
                <a:cubicBezTo>
                  <a:pt x="896551" y="413412"/>
                  <a:pt x="906090" y="404112"/>
                  <a:pt x="917858" y="404112"/>
                </a:cubicBezTo>
                <a:cubicBezTo>
                  <a:pt x="929619" y="404125"/>
                  <a:pt x="939152" y="413418"/>
                  <a:pt x="939165" y="424885"/>
                </a:cubicBezTo>
                <a:close/>
                <a:moveTo>
                  <a:pt x="41812" y="559616"/>
                </a:moveTo>
                <a:cubicBezTo>
                  <a:pt x="41812" y="571089"/>
                  <a:pt x="32272" y="580390"/>
                  <a:pt x="20505" y="580390"/>
                </a:cubicBezTo>
                <a:cubicBezTo>
                  <a:pt x="8737" y="580390"/>
                  <a:pt x="-803" y="571089"/>
                  <a:pt x="-803" y="559616"/>
                </a:cubicBezTo>
                <a:cubicBezTo>
                  <a:pt x="-803" y="548143"/>
                  <a:pt x="8737" y="538843"/>
                  <a:pt x="20505" y="538843"/>
                </a:cubicBezTo>
                <a:cubicBezTo>
                  <a:pt x="32267" y="538837"/>
                  <a:pt x="41806" y="548129"/>
                  <a:pt x="41812" y="559596"/>
                </a:cubicBezTo>
                <a:cubicBezTo>
                  <a:pt x="41812" y="559603"/>
                  <a:pt x="41812" y="559609"/>
                  <a:pt x="41812" y="559616"/>
                </a:cubicBezTo>
                <a:close/>
                <a:moveTo>
                  <a:pt x="221292" y="559616"/>
                </a:moveTo>
                <a:cubicBezTo>
                  <a:pt x="221292" y="571089"/>
                  <a:pt x="211753" y="580390"/>
                  <a:pt x="199985" y="580390"/>
                </a:cubicBezTo>
                <a:cubicBezTo>
                  <a:pt x="188218" y="580390"/>
                  <a:pt x="178678" y="571089"/>
                  <a:pt x="178678" y="559616"/>
                </a:cubicBezTo>
                <a:cubicBezTo>
                  <a:pt x="178678" y="548143"/>
                  <a:pt x="188218" y="538843"/>
                  <a:pt x="199985" y="538843"/>
                </a:cubicBezTo>
                <a:cubicBezTo>
                  <a:pt x="211746" y="538855"/>
                  <a:pt x="221279" y="548149"/>
                  <a:pt x="221292" y="559616"/>
                </a:cubicBezTo>
                <a:close/>
                <a:moveTo>
                  <a:pt x="400724" y="559616"/>
                </a:moveTo>
                <a:cubicBezTo>
                  <a:pt x="400724" y="571089"/>
                  <a:pt x="391183" y="580390"/>
                  <a:pt x="379417" y="580390"/>
                </a:cubicBezTo>
                <a:cubicBezTo>
                  <a:pt x="367649" y="580390"/>
                  <a:pt x="358109" y="571089"/>
                  <a:pt x="358109" y="559616"/>
                </a:cubicBezTo>
                <a:cubicBezTo>
                  <a:pt x="358109" y="548143"/>
                  <a:pt x="367649" y="538843"/>
                  <a:pt x="379417" y="538843"/>
                </a:cubicBezTo>
                <a:cubicBezTo>
                  <a:pt x="391178" y="538837"/>
                  <a:pt x="400717" y="548129"/>
                  <a:pt x="400724" y="559596"/>
                </a:cubicBezTo>
                <a:cubicBezTo>
                  <a:pt x="400724" y="559603"/>
                  <a:pt x="400724" y="559609"/>
                  <a:pt x="400724" y="559616"/>
                </a:cubicBezTo>
                <a:close/>
                <a:moveTo>
                  <a:pt x="580204" y="559616"/>
                </a:moveTo>
                <a:cubicBezTo>
                  <a:pt x="580204" y="571089"/>
                  <a:pt x="570665" y="580390"/>
                  <a:pt x="558897" y="580390"/>
                </a:cubicBezTo>
                <a:cubicBezTo>
                  <a:pt x="547130" y="580390"/>
                  <a:pt x="537590" y="571089"/>
                  <a:pt x="537590" y="559616"/>
                </a:cubicBezTo>
                <a:cubicBezTo>
                  <a:pt x="537590" y="548143"/>
                  <a:pt x="547130" y="538843"/>
                  <a:pt x="558897" y="538843"/>
                </a:cubicBezTo>
                <a:cubicBezTo>
                  <a:pt x="570660" y="538837"/>
                  <a:pt x="580198" y="548129"/>
                  <a:pt x="580204" y="559596"/>
                </a:cubicBezTo>
                <a:cubicBezTo>
                  <a:pt x="580204" y="559603"/>
                  <a:pt x="580204" y="559609"/>
                  <a:pt x="580204" y="559616"/>
                </a:cubicBezTo>
                <a:close/>
                <a:moveTo>
                  <a:pt x="759685" y="559616"/>
                </a:moveTo>
                <a:cubicBezTo>
                  <a:pt x="759685" y="571089"/>
                  <a:pt x="750146" y="580390"/>
                  <a:pt x="738378" y="580390"/>
                </a:cubicBezTo>
                <a:cubicBezTo>
                  <a:pt x="726611" y="580390"/>
                  <a:pt x="717071" y="571089"/>
                  <a:pt x="717071" y="559616"/>
                </a:cubicBezTo>
                <a:cubicBezTo>
                  <a:pt x="717071" y="548143"/>
                  <a:pt x="726611" y="538843"/>
                  <a:pt x="738378" y="538843"/>
                </a:cubicBezTo>
                <a:cubicBezTo>
                  <a:pt x="750141" y="538837"/>
                  <a:pt x="759679" y="548129"/>
                  <a:pt x="759685" y="559596"/>
                </a:cubicBezTo>
                <a:cubicBezTo>
                  <a:pt x="759685" y="559603"/>
                  <a:pt x="759685" y="559609"/>
                  <a:pt x="759685" y="559616"/>
                </a:cubicBezTo>
                <a:close/>
                <a:moveTo>
                  <a:pt x="939165" y="559616"/>
                </a:moveTo>
                <a:cubicBezTo>
                  <a:pt x="939165" y="571089"/>
                  <a:pt x="929626" y="580390"/>
                  <a:pt x="917858" y="580390"/>
                </a:cubicBezTo>
                <a:cubicBezTo>
                  <a:pt x="906090" y="580390"/>
                  <a:pt x="896551" y="571089"/>
                  <a:pt x="896551" y="559616"/>
                </a:cubicBezTo>
                <a:cubicBezTo>
                  <a:pt x="896551" y="548143"/>
                  <a:pt x="906090" y="538843"/>
                  <a:pt x="917858" y="538843"/>
                </a:cubicBezTo>
                <a:cubicBezTo>
                  <a:pt x="929619" y="538855"/>
                  <a:pt x="939152" y="548149"/>
                  <a:pt x="939165" y="559616"/>
                </a:cubicBezTo>
                <a:close/>
              </a:path>
            </a:pathLst>
          </a:custGeom>
          <a:solidFill>
            <a:srgbClr val="197DFA"/>
          </a:solidFill>
          <a:ln/>
        </p:spPr>
      </p:sp>
      <p:sp>
        <p:nvSpPr>
          <p:cNvPr id="5" name="Text 1"/>
          <p:cNvSpPr/>
          <p:nvPr/>
        </p:nvSpPr>
        <p:spPr>
          <a:xfrm>
            <a:off x="10422255" y="701675"/>
            <a:ext cx="939165" cy="580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95630" y="512445"/>
            <a:ext cx="917321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开口即魔法语音AI实战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099300" y="1557655"/>
            <a:ext cx="4236720" cy="423672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9-08-13:48:52-d2v6sh5nfo2stf9dkcq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8045" y="1670050"/>
            <a:ext cx="3999230" cy="4011295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803910" y="2529205"/>
            <a:ext cx="653669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课堂目标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816610" y="3081655"/>
            <a:ext cx="5596255" cy="216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本节课将带领大家亲手制作一个简单的语音交互应用，通过语音指令控制程序动作，感受语音AI的魅力。我们将学习如何设计语音指令、将语音识别与编程结合，并进行调试与改进。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3"/>
          <a:srcRect l="8565" r="8565" t="0" b="0"/>
          <a:stretch/>
        </p:blipFill>
        <p:spPr>
          <a:xfrm>
            <a:off x="521970" y="1976755"/>
            <a:ext cx="3616960" cy="417385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4"/>
          <a:srcRect l="0" r="0" t="34" b="34"/>
          <a:stretch/>
        </p:blipFill>
        <p:spPr>
          <a:xfrm>
            <a:off x="1859915" y="1757680"/>
            <a:ext cx="941070" cy="94107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5"/>
          <a:srcRect l="8565" r="8565" t="0" b="0"/>
          <a:stretch/>
        </p:blipFill>
        <p:spPr>
          <a:xfrm>
            <a:off x="4246880" y="1976755"/>
            <a:ext cx="3616960" cy="417385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6"/>
          <a:srcRect l="0" r="0" t="34" b="34"/>
          <a:stretch/>
        </p:blipFill>
        <p:spPr>
          <a:xfrm>
            <a:off x="5584825" y="1757680"/>
            <a:ext cx="941070" cy="94107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7"/>
          <a:srcRect l="8565" r="8565" t="0" b="0"/>
          <a:stretch/>
        </p:blipFill>
        <p:spPr>
          <a:xfrm>
            <a:off x="8035925" y="1976755"/>
            <a:ext cx="3616960" cy="417385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8"/>
          <a:srcRect l="0" r="0" t="34" b="34"/>
          <a:stretch/>
        </p:blipFill>
        <p:spPr>
          <a:xfrm>
            <a:off x="9373870" y="1757680"/>
            <a:ext cx="941070" cy="94107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595630" y="575945"/>
            <a:ext cx="843470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本节三任务：设指令写逻辑会调试</a:t>
            </a:r>
            <a:endParaRPr lang="en-US" sz="1600" dirty="0"/>
          </a:p>
        </p:txBody>
      </p:sp>
      <p:pic>
        <p:nvPicPr>
          <p:cNvPr id="10" name="Image 7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9"/>
          <a:srcRect l="0" r="0" t="3182" b="3182"/>
          <a:stretch/>
        </p:blipFill>
        <p:spPr>
          <a:xfrm rot="5700000">
            <a:off x="10024110" y="485140"/>
            <a:ext cx="1088390" cy="991870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10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1911033" y="1952943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1192530" y="2915285"/>
            <a:ext cx="227584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设计指令集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848995" y="3677920"/>
            <a:ext cx="3009900" cy="204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设计有限的语音指令集，确保AI能够准确识别并执行相应动作。指令应简洁明了，避免近音词和歧义。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5635943" y="1944688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4917440" y="2915285"/>
            <a:ext cx="227584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编程与AI结合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4534535" y="3677920"/>
            <a:ext cx="3041650" cy="204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将语音识别结果与程序流程控制连接起来，通过if/then结构实现不同指令触发不同行为。</a:t>
            </a:r>
            <a:endParaRPr lang="en-US" sz="1600" dirty="0"/>
          </a:p>
        </p:txBody>
      </p:sp>
      <p:sp>
        <p:nvSpPr>
          <p:cNvPr id="18" name="Text 7"/>
          <p:cNvSpPr/>
          <p:nvPr/>
        </p:nvSpPr>
        <p:spPr>
          <a:xfrm>
            <a:off x="9424988" y="1961198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8"/>
          <p:cNvSpPr/>
          <p:nvPr/>
        </p:nvSpPr>
        <p:spPr>
          <a:xfrm>
            <a:off x="8702040" y="2915285"/>
            <a:ext cx="227584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调试与改进</a:t>
            </a: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8317865" y="3677920"/>
            <a:ext cx="2988945" cy="204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测试语音应用，发现误识别情况并思考改进方法，如优化指令集或减少噪音干扰。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35355" y="1735455"/>
            <a:ext cx="10439400" cy="4157345"/>
          </a:xfrm>
          <a:prstGeom prst="rect">
            <a:avLst/>
          </a:prstGeom>
          <a:solidFill>
            <a:srgbClr val="1E7FFF"/>
          </a:solidFill>
          <a:ln/>
        </p:spPr>
      </p:sp>
      <p:sp>
        <p:nvSpPr>
          <p:cNvPr id="4" name="Text 1"/>
          <p:cNvSpPr/>
          <p:nvPr/>
        </p:nvSpPr>
        <p:spPr>
          <a:xfrm>
            <a:off x="935355" y="1735455"/>
            <a:ext cx="10439400" cy="41573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8-13:48:56-d2v6si5nfo2stf9dkcug.jpg">    </p:cNvPr>
          <p:cNvPicPr>
            <a:picLocks noChangeAspect="1"/>
          </p:cNvPicPr>
          <p:nvPr/>
        </p:nvPicPr>
        <p:blipFill>
          <a:blip r:embed="rId3"/>
          <a:srcRect l="16225" r="21883" t="1840" b="9901"/>
          <a:stretch/>
        </p:blipFill>
        <p:spPr>
          <a:xfrm>
            <a:off x="1127125" y="1927225"/>
            <a:ext cx="3500120" cy="374713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8-13:48:53-d2v6shdnfo2stf9dkcs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920" y="3829050"/>
            <a:ext cx="6041390" cy="18415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10356850" y="635000"/>
            <a:ext cx="1160145" cy="707390"/>
          </a:xfrm>
          <a:custGeom>
            <a:avLst/>
            <a:gdLst/>
            <a:ahLst/>
            <a:cxnLst/>
            <a:rect l="l" t="t" r="r" b="b"/>
            <a:pathLst>
              <a:path w="1160145" h="707390">
                <a:moveTo>
                  <a:pt x="51650" y="25221"/>
                </a:moveTo>
                <a:cubicBezTo>
                  <a:pt x="51650" y="39204"/>
                  <a:pt x="39866" y="50540"/>
                  <a:pt x="25329" y="50540"/>
                </a:cubicBezTo>
                <a:cubicBezTo>
                  <a:pt x="10793" y="50540"/>
                  <a:pt x="-991" y="39204"/>
                  <a:pt x="-991" y="25221"/>
                </a:cubicBezTo>
                <a:cubicBezTo>
                  <a:pt x="-991" y="11237"/>
                  <a:pt x="10793" y="-99"/>
                  <a:pt x="25329" y="-99"/>
                </a:cubicBezTo>
                <a:cubicBezTo>
                  <a:pt x="39860" y="-106"/>
                  <a:pt x="51642" y="11220"/>
                  <a:pt x="51650" y="25196"/>
                </a:cubicBezTo>
                <a:cubicBezTo>
                  <a:pt x="51650" y="25205"/>
                  <a:pt x="51650" y="25213"/>
                  <a:pt x="51650" y="25221"/>
                </a:cubicBezTo>
                <a:close/>
                <a:moveTo>
                  <a:pt x="273361" y="25221"/>
                </a:moveTo>
                <a:cubicBezTo>
                  <a:pt x="273361" y="39204"/>
                  <a:pt x="261577" y="50540"/>
                  <a:pt x="247041" y="50540"/>
                </a:cubicBezTo>
                <a:cubicBezTo>
                  <a:pt x="232505" y="50540"/>
                  <a:pt x="220720" y="39204"/>
                  <a:pt x="220720" y="25221"/>
                </a:cubicBezTo>
                <a:cubicBezTo>
                  <a:pt x="220720" y="11237"/>
                  <a:pt x="232505" y="-99"/>
                  <a:pt x="247041" y="-99"/>
                </a:cubicBezTo>
                <a:cubicBezTo>
                  <a:pt x="261569" y="-82"/>
                  <a:pt x="273345" y="11244"/>
                  <a:pt x="273361" y="25221"/>
                </a:cubicBezTo>
                <a:close/>
                <a:moveTo>
                  <a:pt x="495012" y="25221"/>
                </a:moveTo>
                <a:cubicBezTo>
                  <a:pt x="495012" y="39204"/>
                  <a:pt x="483227" y="50540"/>
                  <a:pt x="468691" y="50540"/>
                </a:cubicBezTo>
                <a:cubicBezTo>
                  <a:pt x="454155" y="50540"/>
                  <a:pt x="442371" y="39204"/>
                  <a:pt x="442371" y="25221"/>
                </a:cubicBezTo>
                <a:cubicBezTo>
                  <a:pt x="442371" y="11237"/>
                  <a:pt x="454155" y="-99"/>
                  <a:pt x="468691" y="-99"/>
                </a:cubicBezTo>
                <a:cubicBezTo>
                  <a:pt x="483220" y="-106"/>
                  <a:pt x="495003" y="11220"/>
                  <a:pt x="495012" y="25196"/>
                </a:cubicBezTo>
                <a:cubicBezTo>
                  <a:pt x="495012" y="25205"/>
                  <a:pt x="495012" y="25213"/>
                  <a:pt x="495012" y="25221"/>
                </a:cubicBezTo>
                <a:close/>
                <a:moveTo>
                  <a:pt x="716723" y="25221"/>
                </a:moveTo>
                <a:cubicBezTo>
                  <a:pt x="716723" y="39204"/>
                  <a:pt x="704939" y="50540"/>
                  <a:pt x="690403" y="50540"/>
                </a:cubicBezTo>
                <a:cubicBezTo>
                  <a:pt x="675866" y="50540"/>
                  <a:pt x="664082" y="39204"/>
                  <a:pt x="664082" y="25221"/>
                </a:cubicBezTo>
                <a:cubicBezTo>
                  <a:pt x="664082" y="11237"/>
                  <a:pt x="675866" y="-99"/>
                  <a:pt x="690403" y="-99"/>
                </a:cubicBezTo>
                <a:cubicBezTo>
                  <a:pt x="704933" y="-106"/>
                  <a:pt x="716715" y="11220"/>
                  <a:pt x="716723" y="25196"/>
                </a:cubicBezTo>
                <a:cubicBezTo>
                  <a:pt x="716723" y="25205"/>
                  <a:pt x="716723" y="25213"/>
                  <a:pt x="716723" y="25221"/>
                </a:cubicBezTo>
                <a:close/>
                <a:moveTo>
                  <a:pt x="938435" y="25221"/>
                </a:moveTo>
                <a:cubicBezTo>
                  <a:pt x="938435" y="39204"/>
                  <a:pt x="926651" y="50540"/>
                  <a:pt x="912114" y="50540"/>
                </a:cubicBezTo>
                <a:cubicBezTo>
                  <a:pt x="897579" y="50540"/>
                  <a:pt x="885794" y="39204"/>
                  <a:pt x="885794" y="25221"/>
                </a:cubicBezTo>
                <a:cubicBezTo>
                  <a:pt x="885794" y="11237"/>
                  <a:pt x="897579" y="-99"/>
                  <a:pt x="912114" y="-99"/>
                </a:cubicBezTo>
                <a:cubicBezTo>
                  <a:pt x="926644" y="-106"/>
                  <a:pt x="938427" y="11220"/>
                  <a:pt x="938435" y="25196"/>
                </a:cubicBezTo>
                <a:cubicBezTo>
                  <a:pt x="938435" y="25205"/>
                  <a:pt x="938435" y="25213"/>
                  <a:pt x="938435" y="25221"/>
                </a:cubicBezTo>
                <a:close/>
                <a:moveTo>
                  <a:pt x="1160145" y="25221"/>
                </a:moveTo>
                <a:cubicBezTo>
                  <a:pt x="1160145" y="39204"/>
                  <a:pt x="1148361" y="50540"/>
                  <a:pt x="1133824" y="50540"/>
                </a:cubicBezTo>
                <a:cubicBezTo>
                  <a:pt x="1119288" y="50540"/>
                  <a:pt x="1107504" y="39204"/>
                  <a:pt x="1107504" y="25221"/>
                </a:cubicBezTo>
                <a:cubicBezTo>
                  <a:pt x="1107504" y="11237"/>
                  <a:pt x="1119288" y="-99"/>
                  <a:pt x="1133824" y="-99"/>
                </a:cubicBezTo>
                <a:cubicBezTo>
                  <a:pt x="1148353" y="-82"/>
                  <a:pt x="1160129" y="11244"/>
                  <a:pt x="1160145" y="25221"/>
                </a:cubicBezTo>
                <a:close/>
                <a:moveTo>
                  <a:pt x="51650" y="189433"/>
                </a:moveTo>
                <a:cubicBezTo>
                  <a:pt x="51650" y="203417"/>
                  <a:pt x="39866" y="214752"/>
                  <a:pt x="25329" y="214752"/>
                </a:cubicBezTo>
                <a:cubicBezTo>
                  <a:pt x="10793" y="214752"/>
                  <a:pt x="-991" y="203417"/>
                  <a:pt x="-991" y="189433"/>
                </a:cubicBezTo>
                <a:cubicBezTo>
                  <a:pt x="-991" y="175449"/>
                  <a:pt x="10793" y="164114"/>
                  <a:pt x="25329" y="164114"/>
                </a:cubicBezTo>
                <a:cubicBezTo>
                  <a:pt x="39860" y="164107"/>
                  <a:pt x="51642" y="175433"/>
                  <a:pt x="51650" y="189410"/>
                </a:cubicBezTo>
                <a:cubicBezTo>
                  <a:pt x="51650" y="189417"/>
                  <a:pt x="51650" y="189425"/>
                  <a:pt x="51650" y="189433"/>
                </a:cubicBezTo>
                <a:close/>
                <a:moveTo>
                  <a:pt x="273361" y="189433"/>
                </a:moveTo>
                <a:cubicBezTo>
                  <a:pt x="273361" y="203417"/>
                  <a:pt x="261577" y="214752"/>
                  <a:pt x="247041" y="214752"/>
                </a:cubicBezTo>
                <a:cubicBezTo>
                  <a:pt x="232505" y="214752"/>
                  <a:pt x="220720" y="203417"/>
                  <a:pt x="220720" y="189433"/>
                </a:cubicBezTo>
                <a:cubicBezTo>
                  <a:pt x="220720" y="175449"/>
                  <a:pt x="232505" y="164114"/>
                  <a:pt x="247041" y="164114"/>
                </a:cubicBezTo>
                <a:cubicBezTo>
                  <a:pt x="261569" y="164130"/>
                  <a:pt x="273345" y="175456"/>
                  <a:pt x="273361" y="189433"/>
                </a:cubicBezTo>
                <a:close/>
                <a:moveTo>
                  <a:pt x="495012" y="189433"/>
                </a:moveTo>
                <a:cubicBezTo>
                  <a:pt x="495012" y="203417"/>
                  <a:pt x="483227" y="214752"/>
                  <a:pt x="468691" y="214752"/>
                </a:cubicBezTo>
                <a:cubicBezTo>
                  <a:pt x="454155" y="214752"/>
                  <a:pt x="442371" y="203417"/>
                  <a:pt x="442371" y="189433"/>
                </a:cubicBezTo>
                <a:cubicBezTo>
                  <a:pt x="442371" y="175449"/>
                  <a:pt x="454155" y="164114"/>
                  <a:pt x="468691" y="164114"/>
                </a:cubicBezTo>
                <a:cubicBezTo>
                  <a:pt x="483220" y="164107"/>
                  <a:pt x="495003" y="175433"/>
                  <a:pt x="495012" y="189410"/>
                </a:cubicBezTo>
                <a:cubicBezTo>
                  <a:pt x="495012" y="189417"/>
                  <a:pt x="495012" y="189425"/>
                  <a:pt x="495012" y="189433"/>
                </a:cubicBezTo>
                <a:close/>
                <a:moveTo>
                  <a:pt x="716723" y="189433"/>
                </a:moveTo>
                <a:cubicBezTo>
                  <a:pt x="716723" y="203417"/>
                  <a:pt x="704939" y="214752"/>
                  <a:pt x="690403" y="214752"/>
                </a:cubicBezTo>
                <a:cubicBezTo>
                  <a:pt x="675866" y="214752"/>
                  <a:pt x="664082" y="203417"/>
                  <a:pt x="664082" y="189433"/>
                </a:cubicBezTo>
                <a:cubicBezTo>
                  <a:pt x="664082" y="175449"/>
                  <a:pt x="675866" y="164114"/>
                  <a:pt x="690403" y="164114"/>
                </a:cubicBezTo>
                <a:cubicBezTo>
                  <a:pt x="704933" y="164107"/>
                  <a:pt x="716715" y="175433"/>
                  <a:pt x="716723" y="189410"/>
                </a:cubicBezTo>
                <a:cubicBezTo>
                  <a:pt x="716723" y="189417"/>
                  <a:pt x="716723" y="189425"/>
                  <a:pt x="716723" y="189433"/>
                </a:cubicBezTo>
                <a:close/>
                <a:moveTo>
                  <a:pt x="938435" y="189433"/>
                </a:moveTo>
                <a:cubicBezTo>
                  <a:pt x="938435" y="203417"/>
                  <a:pt x="926651" y="214752"/>
                  <a:pt x="912114" y="214752"/>
                </a:cubicBezTo>
                <a:cubicBezTo>
                  <a:pt x="897579" y="214752"/>
                  <a:pt x="885794" y="203417"/>
                  <a:pt x="885794" y="189433"/>
                </a:cubicBezTo>
                <a:cubicBezTo>
                  <a:pt x="885794" y="175449"/>
                  <a:pt x="897579" y="164114"/>
                  <a:pt x="912114" y="164114"/>
                </a:cubicBezTo>
                <a:cubicBezTo>
                  <a:pt x="926644" y="164107"/>
                  <a:pt x="938427" y="175433"/>
                  <a:pt x="938435" y="189410"/>
                </a:cubicBezTo>
                <a:cubicBezTo>
                  <a:pt x="938435" y="189417"/>
                  <a:pt x="938435" y="189425"/>
                  <a:pt x="938435" y="189433"/>
                </a:cubicBezTo>
                <a:close/>
                <a:moveTo>
                  <a:pt x="1160145" y="189433"/>
                </a:moveTo>
                <a:cubicBezTo>
                  <a:pt x="1160145" y="203417"/>
                  <a:pt x="1148361" y="214752"/>
                  <a:pt x="1133824" y="214752"/>
                </a:cubicBezTo>
                <a:cubicBezTo>
                  <a:pt x="1119288" y="214752"/>
                  <a:pt x="1107504" y="203417"/>
                  <a:pt x="1107504" y="189433"/>
                </a:cubicBezTo>
                <a:cubicBezTo>
                  <a:pt x="1107504" y="175449"/>
                  <a:pt x="1119288" y="164114"/>
                  <a:pt x="1133824" y="164114"/>
                </a:cubicBezTo>
                <a:cubicBezTo>
                  <a:pt x="1148353" y="164130"/>
                  <a:pt x="1160129" y="175456"/>
                  <a:pt x="1160145" y="189433"/>
                </a:cubicBezTo>
                <a:close/>
                <a:moveTo>
                  <a:pt x="51650" y="353646"/>
                </a:moveTo>
                <a:cubicBezTo>
                  <a:pt x="51650" y="367629"/>
                  <a:pt x="39866" y="378965"/>
                  <a:pt x="25329" y="378965"/>
                </a:cubicBezTo>
                <a:cubicBezTo>
                  <a:pt x="10793" y="378965"/>
                  <a:pt x="-991" y="367629"/>
                  <a:pt x="-991" y="353646"/>
                </a:cubicBezTo>
                <a:cubicBezTo>
                  <a:pt x="-991" y="339662"/>
                  <a:pt x="10793" y="328326"/>
                  <a:pt x="25329" y="328326"/>
                </a:cubicBezTo>
                <a:cubicBezTo>
                  <a:pt x="39860" y="328319"/>
                  <a:pt x="51642" y="339644"/>
                  <a:pt x="51650" y="353621"/>
                </a:cubicBezTo>
                <a:cubicBezTo>
                  <a:pt x="51650" y="353629"/>
                  <a:pt x="51650" y="353638"/>
                  <a:pt x="51650" y="353646"/>
                </a:cubicBezTo>
                <a:close/>
                <a:moveTo>
                  <a:pt x="273361" y="353646"/>
                </a:moveTo>
                <a:cubicBezTo>
                  <a:pt x="273361" y="367629"/>
                  <a:pt x="261577" y="378965"/>
                  <a:pt x="247041" y="378965"/>
                </a:cubicBezTo>
                <a:cubicBezTo>
                  <a:pt x="232505" y="378965"/>
                  <a:pt x="220720" y="367629"/>
                  <a:pt x="220720" y="353646"/>
                </a:cubicBezTo>
                <a:cubicBezTo>
                  <a:pt x="220720" y="339662"/>
                  <a:pt x="232505" y="328326"/>
                  <a:pt x="247041" y="328326"/>
                </a:cubicBezTo>
                <a:cubicBezTo>
                  <a:pt x="261569" y="328343"/>
                  <a:pt x="273345" y="339669"/>
                  <a:pt x="273361" y="353646"/>
                </a:cubicBezTo>
                <a:close/>
                <a:moveTo>
                  <a:pt x="495012" y="353646"/>
                </a:moveTo>
                <a:cubicBezTo>
                  <a:pt x="495012" y="367629"/>
                  <a:pt x="483227" y="378965"/>
                  <a:pt x="468691" y="378965"/>
                </a:cubicBezTo>
                <a:cubicBezTo>
                  <a:pt x="454155" y="378965"/>
                  <a:pt x="442371" y="367629"/>
                  <a:pt x="442371" y="353646"/>
                </a:cubicBezTo>
                <a:cubicBezTo>
                  <a:pt x="442371" y="339662"/>
                  <a:pt x="454155" y="328326"/>
                  <a:pt x="468691" y="328326"/>
                </a:cubicBezTo>
                <a:cubicBezTo>
                  <a:pt x="483220" y="328319"/>
                  <a:pt x="495003" y="339644"/>
                  <a:pt x="495012" y="353621"/>
                </a:cubicBezTo>
                <a:cubicBezTo>
                  <a:pt x="495012" y="353629"/>
                  <a:pt x="495012" y="353638"/>
                  <a:pt x="495012" y="353646"/>
                </a:cubicBezTo>
                <a:close/>
                <a:moveTo>
                  <a:pt x="716723" y="353646"/>
                </a:moveTo>
                <a:cubicBezTo>
                  <a:pt x="716723" y="367629"/>
                  <a:pt x="704939" y="378965"/>
                  <a:pt x="690403" y="378965"/>
                </a:cubicBezTo>
                <a:cubicBezTo>
                  <a:pt x="675866" y="378965"/>
                  <a:pt x="664082" y="367629"/>
                  <a:pt x="664082" y="353646"/>
                </a:cubicBezTo>
                <a:cubicBezTo>
                  <a:pt x="664082" y="339662"/>
                  <a:pt x="675866" y="328326"/>
                  <a:pt x="690403" y="328326"/>
                </a:cubicBezTo>
                <a:cubicBezTo>
                  <a:pt x="704933" y="328319"/>
                  <a:pt x="716715" y="339644"/>
                  <a:pt x="716723" y="353621"/>
                </a:cubicBezTo>
                <a:cubicBezTo>
                  <a:pt x="716723" y="353629"/>
                  <a:pt x="716723" y="353638"/>
                  <a:pt x="716723" y="353646"/>
                </a:cubicBezTo>
                <a:close/>
                <a:moveTo>
                  <a:pt x="938435" y="353646"/>
                </a:moveTo>
                <a:cubicBezTo>
                  <a:pt x="938435" y="367629"/>
                  <a:pt x="926651" y="378965"/>
                  <a:pt x="912114" y="378965"/>
                </a:cubicBezTo>
                <a:cubicBezTo>
                  <a:pt x="897579" y="378965"/>
                  <a:pt x="885794" y="367629"/>
                  <a:pt x="885794" y="353646"/>
                </a:cubicBezTo>
                <a:cubicBezTo>
                  <a:pt x="885794" y="339662"/>
                  <a:pt x="897579" y="328326"/>
                  <a:pt x="912114" y="328326"/>
                </a:cubicBezTo>
                <a:cubicBezTo>
                  <a:pt x="926644" y="328319"/>
                  <a:pt x="938427" y="339644"/>
                  <a:pt x="938435" y="353621"/>
                </a:cubicBezTo>
                <a:cubicBezTo>
                  <a:pt x="938435" y="353629"/>
                  <a:pt x="938435" y="353638"/>
                  <a:pt x="938435" y="353646"/>
                </a:cubicBezTo>
                <a:close/>
                <a:moveTo>
                  <a:pt x="1160145" y="353646"/>
                </a:moveTo>
                <a:cubicBezTo>
                  <a:pt x="1160145" y="367629"/>
                  <a:pt x="1148361" y="378965"/>
                  <a:pt x="1133824" y="378965"/>
                </a:cubicBezTo>
                <a:cubicBezTo>
                  <a:pt x="1119288" y="378965"/>
                  <a:pt x="1107504" y="367629"/>
                  <a:pt x="1107504" y="353646"/>
                </a:cubicBezTo>
                <a:cubicBezTo>
                  <a:pt x="1107504" y="339662"/>
                  <a:pt x="1119288" y="328326"/>
                  <a:pt x="1133824" y="328326"/>
                </a:cubicBezTo>
                <a:cubicBezTo>
                  <a:pt x="1148353" y="328343"/>
                  <a:pt x="1160129" y="339669"/>
                  <a:pt x="1160145" y="353646"/>
                </a:cubicBezTo>
                <a:close/>
                <a:moveTo>
                  <a:pt x="51650" y="517858"/>
                </a:moveTo>
                <a:cubicBezTo>
                  <a:pt x="51650" y="531842"/>
                  <a:pt x="39866" y="543177"/>
                  <a:pt x="25329" y="543177"/>
                </a:cubicBezTo>
                <a:cubicBezTo>
                  <a:pt x="10793" y="543177"/>
                  <a:pt x="-991" y="531842"/>
                  <a:pt x="-991" y="517858"/>
                </a:cubicBezTo>
                <a:cubicBezTo>
                  <a:pt x="-991" y="503875"/>
                  <a:pt x="10793" y="492539"/>
                  <a:pt x="25329" y="492539"/>
                </a:cubicBezTo>
                <a:cubicBezTo>
                  <a:pt x="39860" y="492532"/>
                  <a:pt x="51642" y="503857"/>
                  <a:pt x="51650" y="517834"/>
                </a:cubicBezTo>
                <a:cubicBezTo>
                  <a:pt x="51650" y="517842"/>
                  <a:pt x="51650" y="517850"/>
                  <a:pt x="51650" y="517858"/>
                </a:cubicBezTo>
                <a:close/>
                <a:moveTo>
                  <a:pt x="273361" y="517858"/>
                </a:moveTo>
                <a:cubicBezTo>
                  <a:pt x="273361" y="531842"/>
                  <a:pt x="261577" y="543177"/>
                  <a:pt x="247041" y="543177"/>
                </a:cubicBezTo>
                <a:cubicBezTo>
                  <a:pt x="232505" y="543177"/>
                  <a:pt x="220720" y="531842"/>
                  <a:pt x="220720" y="517858"/>
                </a:cubicBezTo>
                <a:cubicBezTo>
                  <a:pt x="220720" y="503875"/>
                  <a:pt x="232505" y="492539"/>
                  <a:pt x="247041" y="492539"/>
                </a:cubicBezTo>
                <a:cubicBezTo>
                  <a:pt x="261569" y="492555"/>
                  <a:pt x="273345" y="503881"/>
                  <a:pt x="273361" y="517858"/>
                </a:cubicBezTo>
                <a:close/>
                <a:moveTo>
                  <a:pt x="495012" y="517858"/>
                </a:moveTo>
                <a:cubicBezTo>
                  <a:pt x="495012" y="531842"/>
                  <a:pt x="483227" y="543177"/>
                  <a:pt x="468691" y="543177"/>
                </a:cubicBezTo>
                <a:cubicBezTo>
                  <a:pt x="454155" y="543177"/>
                  <a:pt x="442371" y="531842"/>
                  <a:pt x="442371" y="517858"/>
                </a:cubicBezTo>
                <a:cubicBezTo>
                  <a:pt x="442371" y="503875"/>
                  <a:pt x="454155" y="492539"/>
                  <a:pt x="468691" y="492539"/>
                </a:cubicBezTo>
                <a:cubicBezTo>
                  <a:pt x="483220" y="492532"/>
                  <a:pt x="495003" y="503857"/>
                  <a:pt x="495012" y="517834"/>
                </a:cubicBezTo>
                <a:cubicBezTo>
                  <a:pt x="495012" y="517842"/>
                  <a:pt x="495012" y="517850"/>
                  <a:pt x="495012" y="517858"/>
                </a:cubicBezTo>
                <a:close/>
                <a:moveTo>
                  <a:pt x="716723" y="517858"/>
                </a:moveTo>
                <a:cubicBezTo>
                  <a:pt x="716723" y="531842"/>
                  <a:pt x="704939" y="543177"/>
                  <a:pt x="690403" y="543177"/>
                </a:cubicBezTo>
                <a:cubicBezTo>
                  <a:pt x="675866" y="543177"/>
                  <a:pt x="664082" y="531842"/>
                  <a:pt x="664082" y="517858"/>
                </a:cubicBezTo>
                <a:cubicBezTo>
                  <a:pt x="664082" y="503875"/>
                  <a:pt x="675866" y="492539"/>
                  <a:pt x="690403" y="492539"/>
                </a:cubicBezTo>
                <a:cubicBezTo>
                  <a:pt x="704933" y="492532"/>
                  <a:pt x="716715" y="503857"/>
                  <a:pt x="716723" y="517834"/>
                </a:cubicBezTo>
                <a:cubicBezTo>
                  <a:pt x="716723" y="517842"/>
                  <a:pt x="716723" y="517850"/>
                  <a:pt x="716723" y="517858"/>
                </a:cubicBezTo>
                <a:close/>
                <a:moveTo>
                  <a:pt x="938435" y="517858"/>
                </a:moveTo>
                <a:cubicBezTo>
                  <a:pt x="938435" y="531842"/>
                  <a:pt x="926651" y="543177"/>
                  <a:pt x="912114" y="543177"/>
                </a:cubicBezTo>
                <a:cubicBezTo>
                  <a:pt x="897579" y="543177"/>
                  <a:pt x="885794" y="531842"/>
                  <a:pt x="885794" y="517858"/>
                </a:cubicBezTo>
                <a:cubicBezTo>
                  <a:pt x="885794" y="503875"/>
                  <a:pt x="897579" y="492539"/>
                  <a:pt x="912114" y="492539"/>
                </a:cubicBezTo>
                <a:cubicBezTo>
                  <a:pt x="926644" y="492532"/>
                  <a:pt x="938427" y="503857"/>
                  <a:pt x="938435" y="517834"/>
                </a:cubicBezTo>
                <a:cubicBezTo>
                  <a:pt x="938435" y="517842"/>
                  <a:pt x="938435" y="517850"/>
                  <a:pt x="938435" y="517858"/>
                </a:cubicBezTo>
                <a:close/>
                <a:moveTo>
                  <a:pt x="1160145" y="517858"/>
                </a:moveTo>
                <a:cubicBezTo>
                  <a:pt x="1160145" y="531842"/>
                  <a:pt x="1148361" y="543177"/>
                  <a:pt x="1133824" y="543177"/>
                </a:cubicBezTo>
                <a:cubicBezTo>
                  <a:pt x="1119288" y="543177"/>
                  <a:pt x="1107504" y="531842"/>
                  <a:pt x="1107504" y="517858"/>
                </a:cubicBezTo>
                <a:cubicBezTo>
                  <a:pt x="1107504" y="503875"/>
                  <a:pt x="1119288" y="492539"/>
                  <a:pt x="1133824" y="492539"/>
                </a:cubicBezTo>
                <a:cubicBezTo>
                  <a:pt x="1148353" y="492555"/>
                  <a:pt x="1160129" y="503881"/>
                  <a:pt x="1160145" y="517858"/>
                </a:cubicBezTo>
                <a:close/>
                <a:moveTo>
                  <a:pt x="51650" y="682071"/>
                </a:moveTo>
                <a:cubicBezTo>
                  <a:pt x="51650" y="696054"/>
                  <a:pt x="39866" y="707390"/>
                  <a:pt x="25329" y="707390"/>
                </a:cubicBezTo>
                <a:cubicBezTo>
                  <a:pt x="10793" y="707390"/>
                  <a:pt x="-991" y="696054"/>
                  <a:pt x="-991" y="682071"/>
                </a:cubicBezTo>
                <a:cubicBezTo>
                  <a:pt x="-991" y="668087"/>
                  <a:pt x="10793" y="656751"/>
                  <a:pt x="25329" y="656751"/>
                </a:cubicBezTo>
                <a:cubicBezTo>
                  <a:pt x="39860" y="656744"/>
                  <a:pt x="51642" y="668069"/>
                  <a:pt x="51650" y="682046"/>
                </a:cubicBezTo>
                <a:cubicBezTo>
                  <a:pt x="51650" y="682054"/>
                  <a:pt x="51650" y="682062"/>
                  <a:pt x="51650" y="682071"/>
                </a:cubicBezTo>
                <a:close/>
                <a:moveTo>
                  <a:pt x="273361" y="682071"/>
                </a:moveTo>
                <a:cubicBezTo>
                  <a:pt x="273361" y="696054"/>
                  <a:pt x="261577" y="707390"/>
                  <a:pt x="247041" y="707390"/>
                </a:cubicBezTo>
                <a:cubicBezTo>
                  <a:pt x="232505" y="707390"/>
                  <a:pt x="220720" y="696054"/>
                  <a:pt x="220720" y="682071"/>
                </a:cubicBezTo>
                <a:cubicBezTo>
                  <a:pt x="220720" y="668087"/>
                  <a:pt x="232505" y="656751"/>
                  <a:pt x="247041" y="656751"/>
                </a:cubicBezTo>
                <a:cubicBezTo>
                  <a:pt x="261569" y="656767"/>
                  <a:pt x="273345" y="668094"/>
                  <a:pt x="273361" y="682071"/>
                </a:cubicBezTo>
                <a:close/>
                <a:moveTo>
                  <a:pt x="495012" y="682071"/>
                </a:moveTo>
                <a:cubicBezTo>
                  <a:pt x="495012" y="696054"/>
                  <a:pt x="483227" y="707390"/>
                  <a:pt x="468691" y="707390"/>
                </a:cubicBezTo>
                <a:cubicBezTo>
                  <a:pt x="454155" y="707390"/>
                  <a:pt x="442371" y="696054"/>
                  <a:pt x="442371" y="682071"/>
                </a:cubicBezTo>
                <a:cubicBezTo>
                  <a:pt x="442371" y="668087"/>
                  <a:pt x="454155" y="656751"/>
                  <a:pt x="468691" y="656751"/>
                </a:cubicBezTo>
                <a:cubicBezTo>
                  <a:pt x="483220" y="656744"/>
                  <a:pt x="495003" y="668069"/>
                  <a:pt x="495012" y="682046"/>
                </a:cubicBezTo>
                <a:cubicBezTo>
                  <a:pt x="495012" y="682054"/>
                  <a:pt x="495012" y="682062"/>
                  <a:pt x="495012" y="682071"/>
                </a:cubicBezTo>
                <a:close/>
                <a:moveTo>
                  <a:pt x="716723" y="682071"/>
                </a:moveTo>
                <a:cubicBezTo>
                  <a:pt x="716723" y="696054"/>
                  <a:pt x="704939" y="707390"/>
                  <a:pt x="690403" y="707390"/>
                </a:cubicBezTo>
                <a:cubicBezTo>
                  <a:pt x="675866" y="707390"/>
                  <a:pt x="664082" y="696054"/>
                  <a:pt x="664082" y="682071"/>
                </a:cubicBezTo>
                <a:cubicBezTo>
                  <a:pt x="664082" y="668087"/>
                  <a:pt x="675866" y="656751"/>
                  <a:pt x="690403" y="656751"/>
                </a:cubicBezTo>
                <a:cubicBezTo>
                  <a:pt x="704933" y="656744"/>
                  <a:pt x="716715" y="668069"/>
                  <a:pt x="716723" y="682046"/>
                </a:cubicBezTo>
                <a:cubicBezTo>
                  <a:pt x="716723" y="682054"/>
                  <a:pt x="716723" y="682062"/>
                  <a:pt x="716723" y="682071"/>
                </a:cubicBezTo>
                <a:close/>
                <a:moveTo>
                  <a:pt x="938435" y="682071"/>
                </a:moveTo>
                <a:cubicBezTo>
                  <a:pt x="938435" y="696054"/>
                  <a:pt x="926651" y="707390"/>
                  <a:pt x="912114" y="707390"/>
                </a:cubicBezTo>
                <a:cubicBezTo>
                  <a:pt x="897579" y="707390"/>
                  <a:pt x="885794" y="696054"/>
                  <a:pt x="885794" y="682071"/>
                </a:cubicBezTo>
                <a:cubicBezTo>
                  <a:pt x="885794" y="668087"/>
                  <a:pt x="897579" y="656751"/>
                  <a:pt x="912114" y="656751"/>
                </a:cubicBezTo>
                <a:cubicBezTo>
                  <a:pt x="926644" y="656744"/>
                  <a:pt x="938427" y="668069"/>
                  <a:pt x="938435" y="682046"/>
                </a:cubicBezTo>
                <a:cubicBezTo>
                  <a:pt x="938435" y="682054"/>
                  <a:pt x="938435" y="682062"/>
                  <a:pt x="938435" y="682071"/>
                </a:cubicBezTo>
                <a:close/>
                <a:moveTo>
                  <a:pt x="1160145" y="682071"/>
                </a:moveTo>
                <a:cubicBezTo>
                  <a:pt x="1160145" y="696054"/>
                  <a:pt x="1148361" y="707390"/>
                  <a:pt x="1133824" y="707390"/>
                </a:cubicBezTo>
                <a:cubicBezTo>
                  <a:pt x="1119288" y="707390"/>
                  <a:pt x="1107504" y="696054"/>
                  <a:pt x="1107504" y="682071"/>
                </a:cubicBezTo>
                <a:cubicBezTo>
                  <a:pt x="1107504" y="668087"/>
                  <a:pt x="1119288" y="656751"/>
                  <a:pt x="1133824" y="656751"/>
                </a:cubicBezTo>
                <a:cubicBezTo>
                  <a:pt x="1148353" y="656767"/>
                  <a:pt x="1160129" y="668094"/>
                  <a:pt x="1160145" y="682071"/>
                </a:cubicBezTo>
                <a:close/>
              </a:path>
            </a:pathLst>
          </a:custGeom>
          <a:solidFill>
            <a:srgbClr val="9595FF"/>
          </a:solidFill>
          <a:ln/>
        </p:spPr>
      </p:sp>
      <p:sp>
        <p:nvSpPr>
          <p:cNvPr id="8" name="Text 3"/>
          <p:cNvSpPr/>
          <p:nvPr/>
        </p:nvSpPr>
        <p:spPr>
          <a:xfrm>
            <a:off x="10356850" y="635000"/>
            <a:ext cx="1160145" cy="707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分组与角色分工清单</a:t>
            </a:r>
            <a:endParaRPr lang="en-US" sz="1600" dirty="0"/>
          </a:p>
        </p:txBody>
      </p:sp>
      <p:pic>
        <p:nvPicPr>
          <p:cNvPr id="10" name="Image 3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5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816475" y="1937385"/>
            <a:ext cx="621855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分组安排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4816475" y="2256155"/>
            <a:ext cx="629285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学生两人一组，共用一台电脑或平板。每组需确定一个项目主题，并分配角色：指令设计师、程序员和测试员。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4890770" y="4024630"/>
            <a:ext cx="621855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时间规划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4890770" y="4377690"/>
            <a:ext cx="629285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头脑风暴5分钟，确定项目主题和指令集；开发20分钟，完成程序搭建；测试5分钟，优化程序；展示2分钟，分享成果。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指令设计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119755" y="1664335"/>
            <a:ext cx="8328025" cy="2134870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4" name="Text 1"/>
          <p:cNvSpPr/>
          <p:nvPr/>
        </p:nvSpPr>
        <p:spPr>
          <a:xfrm>
            <a:off x="3119755" y="1664335"/>
            <a:ext cx="8328025" cy="2134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8-13:48:56-d2v6si5nfo2stf9dkcv0.jpg">    </p:cNvPr>
          <p:cNvPicPr>
            <a:picLocks noChangeAspect="1"/>
          </p:cNvPicPr>
          <p:nvPr/>
        </p:nvPicPr>
        <p:blipFill>
          <a:blip r:embed="rId3"/>
          <a:srcRect l="9881" r="9881" t="0" b="0"/>
          <a:stretch/>
        </p:blipFill>
        <p:spPr>
          <a:xfrm>
            <a:off x="745490" y="1664335"/>
            <a:ext cx="2282825" cy="213360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 flipH="1">
            <a:off x="744855" y="3976370"/>
            <a:ext cx="8328025" cy="2134870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7" name="Text 3"/>
          <p:cNvSpPr/>
          <p:nvPr/>
        </p:nvSpPr>
        <p:spPr>
          <a:xfrm>
            <a:off x="744855" y="3976370"/>
            <a:ext cx="8328025" cy="2134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8" name="Image 2" descr="https://kimi-img.moonshot.cn/pub/slides/slides_tmpl/image/25-09-08-13:48:52-d2v6sh5nfo2stf9dkcpg.jpg">    </p:cNvPr>
          <p:cNvPicPr>
            <a:picLocks noChangeAspect="1"/>
          </p:cNvPicPr>
          <p:nvPr/>
        </p:nvPicPr>
        <p:blipFill>
          <a:blip r:embed="rId4"/>
          <a:srcRect l="9881" r="9881" t="0" b="0"/>
          <a:stretch/>
        </p:blipFill>
        <p:spPr>
          <a:xfrm>
            <a:off x="9164320" y="3976370"/>
            <a:ext cx="2282825" cy="213360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10356850" y="635000"/>
            <a:ext cx="1160145" cy="707390"/>
          </a:xfrm>
          <a:custGeom>
            <a:avLst/>
            <a:gdLst/>
            <a:ahLst/>
            <a:cxnLst/>
            <a:rect l="l" t="t" r="r" b="b"/>
            <a:pathLst>
              <a:path w="1160145" h="707390">
                <a:moveTo>
                  <a:pt x="51650" y="25221"/>
                </a:moveTo>
                <a:cubicBezTo>
                  <a:pt x="51650" y="39204"/>
                  <a:pt x="39866" y="50540"/>
                  <a:pt x="25329" y="50540"/>
                </a:cubicBezTo>
                <a:cubicBezTo>
                  <a:pt x="10793" y="50540"/>
                  <a:pt x="-991" y="39204"/>
                  <a:pt x="-991" y="25221"/>
                </a:cubicBezTo>
                <a:cubicBezTo>
                  <a:pt x="-991" y="11237"/>
                  <a:pt x="10793" y="-99"/>
                  <a:pt x="25329" y="-99"/>
                </a:cubicBezTo>
                <a:cubicBezTo>
                  <a:pt x="39860" y="-106"/>
                  <a:pt x="51642" y="11220"/>
                  <a:pt x="51650" y="25196"/>
                </a:cubicBezTo>
                <a:cubicBezTo>
                  <a:pt x="51650" y="25205"/>
                  <a:pt x="51650" y="25213"/>
                  <a:pt x="51650" y="25221"/>
                </a:cubicBezTo>
                <a:close/>
                <a:moveTo>
                  <a:pt x="273361" y="25221"/>
                </a:moveTo>
                <a:cubicBezTo>
                  <a:pt x="273361" y="39204"/>
                  <a:pt x="261577" y="50540"/>
                  <a:pt x="247041" y="50540"/>
                </a:cubicBezTo>
                <a:cubicBezTo>
                  <a:pt x="232505" y="50540"/>
                  <a:pt x="220720" y="39204"/>
                  <a:pt x="220720" y="25221"/>
                </a:cubicBezTo>
                <a:cubicBezTo>
                  <a:pt x="220720" y="11237"/>
                  <a:pt x="232505" y="-99"/>
                  <a:pt x="247041" y="-99"/>
                </a:cubicBezTo>
                <a:cubicBezTo>
                  <a:pt x="261569" y="-82"/>
                  <a:pt x="273345" y="11244"/>
                  <a:pt x="273361" y="25221"/>
                </a:cubicBezTo>
                <a:close/>
                <a:moveTo>
                  <a:pt x="495012" y="25221"/>
                </a:moveTo>
                <a:cubicBezTo>
                  <a:pt x="495012" y="39204"/>
                  <a:pt x="483227" y="50540"/>
                  <a:pt x="468691" y="50540"/>
                </a:cubicBezTo>
                <a:cubicBezTo>
                  <a:pt x="454155" y="50540"/>
                  <a:pt x="442371" y="39204"/>
                  <a:pt x="442371" y="25221"/>
                </a:cubicBezTo>
                <a:cubicBezTo>
                  <a:pt x="442371" y="11237"/>
                  <a:pt x="454155" y="-99"/>
                  <a:pt x="468691" y="-99"/>
                </a:cubicBezTo>
                <a:cubicBezTo>
                  <a:pt x="483220" y="-106"/>
                  <a:pt x="495003" y="11220"/>
                  <a:pt x="495012" y="25196"/>
                </a:cubicBezTo>
                <a:cubicBezTo>
                  <a:pt x="495012" y="25205"/>
                  <a:pt x="495012" y="25213"/>
                  <a:pt x="495012" y="25221"/>
                </a:cubicBezTo>
                <a:close/>
                <a:moveTo>
                  <a:pt x="716723" y="25221"/>
                </a:moveTo>
                <a:cubicBezTo>
                  <a:pt x="716723" y="39204"/>
                  <a:pt x="704939" y="50540"/>
                  <a:pt x="690403" y="50540"/>
                </a:cubicBezTo>
                <a:cubicBezTo>
                  <a:pt x="675866" y="50540"/>
                  <a:pt x="664082" y="39204"/>
                  <a:pt x="664082" y="25221"/>
                </a:cubicBezTo>
                <a:cubicBezTo>
                  <a:pt x="664082" y="11237"/>
                  <a:pt x="675866" y="-99"/>
                  <a:pt x="690403" y="-99"/>
                </a:cubicBezTo>
                <a:cubicBezTo>
                  <a:pt x="704933" y="-106"/>
                  <a:pt x="716715" y="11220"/>
                  <a:pt x="716723" y="25196"/>
                </a:cubicBezTo>
                <a:cubicBezTo>
                  <a:pt x="716723" y="25205"/>
                  <a:pt x="716723" y="25213"/>
                  <a:pt x="716723" y="25221"/>
                </a:cubicBezTo>
                <a:close/>
                <a:moveTo>
                  <a:pt x="938435" y="25221"/>
                </a:moveTo>
                <a:cubicBezTo>
                  <a:pt x="938435" y="39204"/>
                  <a:pt x="926651" y="50540"/>
                  <a:pt x="912114" y="50540"/>
                </a:cubicBezTo>
                <a:cubicBezTo>
                  <a:pt x="897579" y="50540"/>
                  <a:pt x="885794" y="39204"/>
                  <a:pt x="885794" y="25221"/>
                </a:cubicBezTo>
                <a:cubicBezTo>
                  <a:pt x="885794" y="11237"/>
                  <a:pt x="897579" y="-99"/>
                  <a:pt x="912114" y="-99"/>
                </a:cubicBezTo>
                <a:cubicBezTo>
                  <a:pt x="926644" y="-106"/>
                  <a:pt x="938427" y="11220"/>
                  <a:pt x="938435" y="25196"/>
                </a:cubicBezTo>
                <a:cubicBezTo>
                  <a:pt x="938435" y="25205"/>
                  <a:pt x="938435" y="25213"/>
                  <a:pt x="938435" y="25221"/>
                </a:cubicBezTo>
                <a:close/>
                <a:moveTo>
                  <a:pt x="1160145" y="25221"/>
                </a:moveTo>
                <a:cubicBezTo>
                  <a:pt x="1160145" y="39204"/>
                  <a:pt x="1148361" y="50540"/>
                  <a:pt x="1133824" y="50540"/>
                </a:cubicBezTo>
                <a:cubicBezTo>
                  <a:pt x="1119288" y="50540"/>
                  <a:pt x="1107504" y="39204"/>
                  <a:pt x="1107504" y="25221"/>
                </a:cubicBezTo>
                <a:cubicBezTo>
                  <a:pt x="1107504" y="11237"/>
                  <a:pt x="1119288" y="-99"/>
                  <a:pt x="1133824" y="-99"/>
                </a:cubicBezTo>
                <a:cubicBezTo>
                  <a:pt x="1148353" y="-82"/>
                  <a:pt x="1160129" y="11244"/>
                  <a:pt x="1160145" y="25221"/>
                </a:cubicBezTo>
                <a:close/>
                <a:moveTo>
                  <a:pt x="51650" y="189433"/>
                </a:moveTo>
                <a:cubicBezTo>
                  <a:pt x="51650" y="203417"/>
                  <a:pt x="39866" y="214752"/>
                  <a:pt x="25329" y="214752"/>
                </a:cubicBezTo>
                <a:cubicBezTo>
                  <a:pt x="10793" y="214752"/>
                  <a:pt x="-991" y="203417"/>
                  <a:pt x="-991" y="189433"/>
                </a:cubicBezTo>
                <a:cubicBezTo>
                  <a:pt x="-991" y="175449"/>
                  <a:pt x="10793" y="164114"/>
                  <a:pt x="25329" y="164114"/>
                </a:cubicBezTo>
                <a:cubicBezTo>
                  <a:pt x="39860" y="164107"/>
                  <a:pt x="51642" y="175433"/>
                  <a:pt x="51650" y="189410"/>
                </a:cubicBezTo>
                <a:cubicBezTo>
                  <a:pt x="51650" y="189417"/>
                  <a:pt x="51650" y="189425"/>
                  <a:pt x="51650" y="189433"/>
                </a:cubicBezTo>
                <a:close/>
                <a:moveTo>
                  <a:pt x="273361" y="189433"/>
                </a:moveTo>
                <a:cubicBezTo>
                  <a:pt x="273361" y="203417"/>
                  <a:pt x="261577" y="214752"/>
                  <a:pt x="247041" y="214752"/>
                </a:cubicBezTo>
                <a:cubicBezTo>
                  <a:pt x="232505" y="214752"/>
                  <a:pt x="220720" y="203417"/>
                  <a:pt x="220720" y="189433"/>
                </a:cubicBezTo>
                <a:cubicBezTo>
                  <a:pt x="220720" y="175449"/>
                  <a:pt x="232505" y="164114"/>
                  <a:pt x="247041" y="164114"/>
                </a:cubicBezTo>
                <a:cubicBezTo>
                  <a:pt x="261569" y="164130"/>
                  <a:pt x="273345" y="175456"/>
                  <a:pt x="273361" y="189433"/>
                </a:cubicBezTo>
                <a:close/>
                <a:moveTo>
                  <a:pt x="495012" y="189433"/>
                </a:moveTo>
                <a:cubicBezTo>
                  <a:pt x="495012" y="203417"/>
                  <a:pt x="483227" y="214752"/>
                  <a:pt x="468691" y="214752"/>
                </a:cubicBezTo>
                <a:cubicBezTo>
                  <a:pt x="454155" y="214752"/>
                  <a:pt x="442371" y="203417"/>
                  <a:pt x="442371" y="189433"/>
                </a:cubicBezTo>
                <a:cubicBezTo>
                  <a:pt x="442371" y="175449"/>
                  <a:pt x="454155" y="164114"/>
                  <a:pt x="468691" y="164114"/>
                </a:cubicBezTo>
                <a:cubicBezTo>
                  <a:pt x="483220" y="164107"/>
                  <a:pt x="495003" y="175433"/>
                  <a:pt x="495012" y="189410"/>
                </a:cubicBezTo>
                <a:cubicBezTo>
                  <a:pt x="495012" y="189417"/>
                  <a:pt x="495012" y="189425"/>
                  <a:pt x="495012" y="189433"/>
                </a:cubicBezTo>
                <a:close/>
                <a:moveTo>
                  <a:pt x="716723" y="189433"/>
                </a:moveTo>
                <a:cubicBezTo>
                  <a:pt x="716723" y="203417"/>
                  <a:pt x="704939" y="214752"/>
                  <a:pt x="690403" y="214752"/>
                </a:cubicBezTo>
                <a:cubicBezTo>
                  <a:pt x="675866" y="214752"/>
                  <a:pt x="664082" y="203417"/>
                  <a:pt x="664082" y="189433"/>
                </a:cubicBezTo>
                <a:cubicBezTo>
                  <a:pt x="664082" y="175449"/>
                  <a:pt x="675866" y="164114"/>
                  <a:pt x="690403" y="164114"/>
                </a:cubicBezTo>
                <a:cubicBezTo>
                  <a:pt x="704933" y="164107"/>
                  <a:pt x="716715" y="175433"/>
                  <a:pt x="716723" y="189410"/>
                </a:cubicBezTo>
                <a:cubicBezTo>
                  <a:pt x="716723" y="189417"/>
                  <a:pt x="716723" y="189425"/>
                  <a:pt x="716723" y="189433"/>
                </a:cubicBezTo>
                <a:close/>
                <a:moveTo>
                  <a:pt x="938435" y="189433"/>
                </a:moveTo>
                <a:cubicBezTo>
                  <a:pt x="938435" y="203417"/>
                  <a:pt x="926651" y="214752"/>
                  <a:pt x="912114" y="214752"/>
                </a:cubicBezTo>
                <a:cubicBezTo>
                  <a:pt x="897579" y="214752"/>
                  <a:pt x="885794" y="203417"/>
                  <a:pt x="885794" y="189433"/>
                </a:cubicBezTo>
                <a:cubicBezTo>
                  <a:pt x="885794" y="175449"/>
                  <a:pt x="897579" y="164114"/>
                  <a:pt x="912114" y="164114"/>
                </a:cubicBezTo>
                <a:cubicBezTo>
                  <a:pt x="926644" y="164107"/>
                  <a:pt x="938427" y="175433"/>
                  <a:pt x="938435" y="189410"/>
                </a:cubicBezTo>
                <a:cubicBezTo>
                  <a:pt x="938435" y="189417"/>
                  <a:pt x="938435" y="189425"/>
                  <a:pt x="938435" y="189433"/>
                </a:cubicBezTo>
                <a:close/>
                <a:moveTo>
                  <a:pt x="1160145" y="189433"/>
                </a:moveTo>
                <a:cubicBezTo>
                  <a:pt x="1160145" y="203417"/>
                  <a:pt x="1148361" y="214752"/>
                  <a:pt x="1133824" y="214752"/>
                </a:cubicBezTo>
                <a:cubicBezTo>
                  <a:pt x="1119288" y="214752"/>
                  <a:pt x="1107504" y="203417"/>
                  <a:pt x="1107504" y="189433"/>
                </a:cubicBezTo>
                <a:cubicBezTo>
                  <a:pt x="1107504" y="175449"/>
                  <a:pt x="1119288" y="164114"/>
                  <a:pt x="1133824" y="164114"/>
                </a:cubicBezTo>
                <a:cubicBezTo>
                  <a:pt x="1148353" y="164130"/>
                  <a:pt x="1160129" y="175456"/>
                  <a:pt x="1160145" y="189433"/>
                </a:cubicBezTo>
                <a:close/>
                <a:moveTo>
                  <a:pt x="51650" y="353646"/>
                </a:moveTo>
                <a:cubicBezTo>
                  <a:pt x="51650" y="367629"/>
                  <a:pt x="39866" y="378965"/>
                  <a:pt x="25329" y="378965"/>
                </a:cubicBezTo>
                <a:cubicBezTo>
                  <a:pt x="10793" y="378965"/>
                  <a:pt x="-991" y="367629"/>
                  <a:pt x="-991" y="353646"/>
                </a:cubicBezTo>
                <a:cubicBezTo>
                  <a:pt x="-991" y="339662"/>
                  <a:pt x="10793" y="328326"/>
                  <a:pt x="25329" y="328326"/>
                </a:cubicBezTo>
                <a:cubicBezTo>
                  <a:pt x="39860" y="328319"/>
                  <a:pt x="51642" y="339644"/>
                  <a:pt x="51650" y="353621"/>
                </a:cubicBezTo>
                <a:cubicBezTo>
                  <a:pt x="51650" y="353629"/>
                  <a:pt x="51650" y="353638"/>
                  <a:pt x="51650" y="353646"/>
                </a:cubicBezTo>
                <a:close/>
                <a:moveTo>
                  <a:pt x="273361" y="353646"/>
                </a:moveTo>
                <a:cubicBezTo>
                  <a:pt x="273361" y="367629"/>
                  <a:pt x="261577" y="378965"/>
                  <a:pt x="247041" y="378965"/>
                </a:cubicBezTo>
                <a:cubicBezTo>
                  <a:pt x="232505" y="378965"/>
                  <a:pt x="220720" y="367629"/>
                  <a:pt x="220720" y="353646"/>
                </a:cubicBezTo>
                <a:cubicBezTo>
                  <a:pt x="220720" y="339662"/>
                  <a:pt x="232505" y="328326"/>
                  <a:pt x="247041" y="328326"/>
                </a:cubicBezTo>
                <a:cubicBezTo>
                  <a:pt x="261569" y="328343"/>
                  <a:pt x="273345" y="339669"/>
                  <a:pt x="273361" y="353646"/>
                </a:cubicBezTo>
                <a:close/>
                <a:moveTo>
                  <a:pt x="495012" y="353646"/>
                </a:moveTo>
                <a:cubicBezTo>
                  <a:pt x="495012" y="367629"/>
                  <a:pt x="483227" y="378965"/>
                  <a:pt x="468691" y="378965"/>
                </a:cubicBezTo>
                <a:cubicBezTo>
                  <a:pt x="454155" y="378965"/>
                  <a:pt x="442371" y="367629"/>
                  <a:pt x="442371" y="353646"/>
                </a:cubicBezTo>
                <a:cubicBezTo>
                  <a:pt x="442371" y="339662"/>
                  <a:pt x="454155" y="328326"/>
                  <a:pt x="468691" y="328326"/>
                </a:cubicBezTo>
                <a:cubicBezTo>
                  <a:pt x="483220" y="328319"/>
                  <a:pt x="495003" y="339644"/>
                  <a:pt x="495012" y="353621"/>
                </a:cubicBezTo>
                <a:cubicBezTo>
                  <a:pt x="495012" y="353629"/>
                  <a:pt x="495012" y="353638"/>
                  <a:pt x="495012" y="353646"/>
                </a:cubicBezTo>
                <a:close/>
                <a:moveTo>
                  <a:pt x="716723" y="353646"/>
                </a:moveTo>
                <a:cubicBezTo>
                  <a:pt x="716723" y="367629"/>
                  <a:pt x="704939" y="378965"/>
                  <a:pt x="690403" y="378965"/>
                </a:cubicBezTo>
                <a:cubicBezTo>
                  <a:pt x="675866" y="378965"/>
                  <a:pt x="664082" y="367629"/>
                  <a:pt x="664082" y="353646"/>
                </a:cubicBezTo>
                <a:cubicBezTo>
                  <a:pt x="664082" y="339662"/>
                  <a:pt x="675866" y="328326"/>
                  <a:pt x="690403" y="328326"/>
                </a:cubicBezTo>
                <a:cubicBezTo>
                  <a:pt x="704933" y="328319"/>
                  <a:pt x="716715" y="339644"/>
                  <a:pt x="716723" y="353621"/>
                </a:cubicBezTo>
                <a:cubicBezTo>
                  <a:pt x="716723" y="353629"/>
                  <a:pt x="716723" y="353638"/>
                  <a:pt x="716723" y="353646"/>
                </a:cubicBezTo>
                <a:close/>
                <a:moveTo>
                  <a:pt x="938435" y="353646"/>
                </a:moveTo>
                <a:cubicBezTo>
                  <a:pt x="938435" y="367629"/>
                  <a:pt x="926651" y="378965"/>
                  <a:pt x="912114" y="378965"/>
                </a:cubicBezTo>
                <a:cubicBezTo>
                  <a:pt x="897579" y="378965"/>
                  <a:pt x="885794" y="367629"/>
                  <a:pt x="885794" y="353646"/>
                </a:cubicBezTo>
                <a:cubicBezTo>
                  <a:pt x="885794" y="339662"/>
                  <a:pt x="897579" y="328326"/>
                  <a:pt x="912114" y="328326"/>
                </a:cubicBezTo>
                <a:cubicBezTo>
                  <a:pt x="926644" y="328319"/>
                  <a:pt x="938427" y="339644"/>
                  <a:pt x="938435" y="353621"/>
                </a:cubicBezTo>
                <a:cubicBezTo>
                  <a:pt x="938435" y="353629"/>
                  <a:pt x="938435" y="353638"/>
                  <a:pt x="938435" y="353646"/>
                </a:cubicBezTo>
                <a:close/>
                <a:moveTo>
                  <a:pt x="1160145" y="353646"/>
                </a:moveTo>
                <a:cubicBezTo>
                  <a:pt x="1160145" y="367629"/>
                  <a:pt x="1148361" y="378965"/>
                  <a:pt x="1133824" y="378965"/>
                </a:cubicBezTo>
                <a:cubicBezTo>
                  <a:pt x="1119288" y="378965"/>
                  <a:pt x="1107504" y="367629"/>
                  <a:pt x="1107504" y="353646"/>
                </a:cubicBezTo>
                <a:cubicBezTo>
                  <a:pt x="1107504" y="339662"/>
                  <a:pt x="1119288" y="328326"/>
                  <a:pt x="1133824" y="328326"/>
                </a:cubicBezTo>
                <a:cubicBezTo>
                  <a:pt x="1148353" y="328343"/>
                  <a:pt x="1160129" y="339669"/>
                  <a:pt x="1160145" y="353646"/>
                </a:cubicBezTo>
                <a:close/>
                <a:moveTo>
                  <a:pt x="51650" y="517858"/>
                </a:moveTo>
                <a:cubicBezTo>
                  <a:pt x="51650" y="531842"/>
                  <a:pt x="39866" y="543177"/>
                  <a:pt x="25329" y="543177"/>
                </a:cubicBezTo>
                <a:cubicBezTo>
                  <a:pt x="10793" y="543177"/>
                  <a:pt x="-991" y="531842"/>
                  <a:pt x="-991" y="517858"/>
                </a:cubicBezTo>
                <a:cubicBezTo>
                  <a:pt x="-991" y="503875"/>
                  <a:pt x="10793" y="492539"/>
                  <a:pt x="25329" y="492539"/>
                </a:cubicBezTo>
                <a:cubicBezTo>
                  <a:pt x="39860" y="492532"/>
                  <a:pt x="51642" y="503857"/>
                  <a:pt x="51650" y="517834"/>
                </a:cubicBezTo>
                <a:cubicBezTo>
                  <a:pt x="51650" y="517842"/>
                  <a:pt x="51650" y="517850"/>
                  <a:pt x="51650" y="517858"/>
                </a:cubicBezTo>
                <a:close/>
                <a:moveTo>
                  <a:pt x="273361" y="517858"/>
                </a:moveTo>
                <a:cubicBezTo>
                  <a:pt x="273361" y="531842"/>
                  <a:pt x="261577" y="543177"/>
                  <a:pt x="247041" y="543177"/>
                </a:cubicBezTo>
                <a:cubicBezTo>
                  <a:pt x="232505" y="543177"/>
                  <a:pt x="220720" y="531842"/>
                  <a:pt x="220720" y="517858"/>
                </a:cubicBezTo>
                <a:cubicBezTo>
                  <a:pt x="220720" y="503875"/>
                  <a:pt x="232505" y="492539"/>
                  <a:pt x="247041" y="492539"/>
                </a:cubicBezTo>
                <a:cubicBezTo>
                  <a:pt x="261569" y="492555"/>
                  <a:pt x="273345" y="503881"/>
                  <a:pt x="273361" y="517858"/>
                </a:cubicBezTo>
                <a:close/>
                <a:moveTo>
                  <a:pt x="495012" y="517858"/>
                </a:moveTo>
                <a:cubicBezTo>
                  <a:pt x="495012" y="531842"/>
                  <a:pt x="483227" y="543177"/>
                  <a:pt x="468691" y="543177"/>
                </a:cubicBezTo>
                <a:cubicBezTo>
                  <a:pt x="454155" y="543177"/>
                  <a:pt x="442371" y="531842"/>
                  <a:pt x="442371" y="517858"/>
                </a:cubicBezTo>
                <a:cubicBezTo>
                  <a:pt x="442371" y="503875"/>
                  <a:pt x="454155" y="492539"/>
                  <a:pt x="468691" y="492539"/>
                </a:cubicBezTo>
                <a:cubicBezTo>
                  <a:pt x="483220" y="492532"/>
                  <a:pt x="495003" y="503857"/>
                  <a:pt x="495012" y="517834"/>
                </a:cubicBezTo>
                <a:cubicBezTo>
                  <a:pt x="495012" y="517842"/>
                  <a:pt x="495012" y="517850"/>
                  <a:pt x="495012" y="517858"/>
                </a:cubicBezTo>
                <a:close/>
                <a:moveTo>
                  <a:pt x="716723" y="517858"/>
                </a:moveTo>
                <a:cubicBezTo>
                  <a:pt x="716723" y="531842"/>
                  <a:pt x="704939" y="543177"/>
                  <a:pt x="690403" y="543177"/>
                </a:cubicBezTo>
                <a:cubicBezTo>
                  <a:pt x="675866" y="543177"/>
                  <a:pt x="664082" y="531842"/>
                  <a:pt x="664082" y="517858"/>
                </a:cubicBezTo>
                <a:cubicBezTo>
                  <a:pt x="664082" y="503875"/>
                  <a:pt x="675866" y="492539"/>
                  <a:pt x="690403" y="492539"/>
                </a:cubicBezTo>
                <a:cubicBezTo>
                  <a:pt x="704933" y="492532"/>
                  <a:pt x="716715" y="503857"/>
                  <a:pt x="716723" y="517834"/>
                </a:cubicBezTo>
                <a:cubicBezTo>
                  <a:pt x="716723" y="517842"/>
                  <a:pt x="716723" y="517850"/>
                  <a:pt x="716723" y="517858"/>
                </a:cubicBezTo>
                <a:close/>
                <a:moveTo>
                  <a:pt x="938435" y="517858"/>
                </a:moveTo>
                <a:cubicBezTo>
                  <a:pt x="938435" y="531842"/>
                  <a:pt x="926651" y="543177"/>
                  <a:pt x="912114" y="543177"/>
                </a:cubicBezTo>
                <a:cubicBezTo>
                  <a:pt x="897579" y="543177"/>
                  <a:pt x="885794" y="531842"/>
                  <a:pt x="885794" y="517858"/>
                </a:cubicBezTo>
                <a:cubicBezTo>
                  <a:pt x="885794" y="503875"/>
                  <a:pt x="897579" y="492539"/>
                  <a:pt x="912114" y="492539"/>
                </a:cubicBezTo>
                <a:cubicBezTo>
                  <a:pt x="926644" y="492532"/>
                  <a:pt x="938427" y="503857"/>
                  <a:pt x="938435" y="517834"/>
                </a:cubicBezTo>
                <a:cubicBezTo>
                  <a:pt x="938435" y="517842"/>
                  <a:pt x="938435" y="517850"/>
                  <a:pt x="938435" y="517858"/>
                </a:cubicBezTo>
                <a:close/>
                <a:moveTo>
                  <a:pt x="1160145" y="517858"/>
                </a:moveTo>
                <a:cubicBezTo>
                  <a:pt x="1160145" y="531842"/>
                  <a:pt x="1148361" y="543177"/>
                  <a:pt x="1133824" y="543177"/>
                </a:cubicBezTo>
                <a:cubicBezTo>
                  <a:pt x="1119288" y="543177"/>
                  <a:pt x="1107504" y="531842"/>
                  <a:pt x="1107504" y="517858"/>
                </a:cubicBezTo>
                <a:cubicBezTo>
                  <a:pt x="1107504" y="503875"/>
                  <a:pt x="1119288" y="492539"/>
                  <a:pt x="1133824" y="492539"/>
                </a:cubicBezTo>
                <a:cubicBezTo>
                  <a:pt x="1148353" y="492555"/>
                  <a:pt x="1160129" y="503881"/>
                  <a:pt x="1160145" y="517858"/>
                </a:cubicBezTo>
                <a:close/>
                <a:moveTo>
                  <a:pt x="51650" y="682071"/>
                </a:moveTo>
                <a:cubicBezTo>
                  <a:pt x="51650" y="696054"/>
                  <a:pt x="39866" y="707390"/>
                  <a:pt x="25329" y="707390"/>
                </a:cubicBezTo>
                <a:cubicBezTo>
                  <a:pt x="10793" y="707390"/>
                  <a:pt x="-991" y="696054"/>
                  <a:pt x="-991" y="682071"/>
                </a:cubicBezTo>
                <a:cubicBezTo>
                  <a:pt x="-991" y="668087"/>
                  <a:pt x="10793" y="656751"/>
                  <a:pt x="25329" y="656751"/>
                </a:cubicBezTo>
                <a:cubicBezTo>
                  <a:pt x="39860" y="656744"/>
                  <a:pt x="51642" y="668069"/>
                  <a:pt x="51650" y="682046"/>
                </a:cubicBezTo>
                <a:cubicBezTo>
                  <a:pt x="51650" y="682054"/>
                  <a:pt x="51650" y="682062"/>
                  <a:pt x="51650" y="682071"/>
                </a:cubicBezTo>
                <a:close/>
                <a:moveTo>
                  <a:pt x="273361" y="682071"/>
                </a:moveTo>
                <a:cubicBezTo>
                  <a:pt x="273361" y="696054"/>
                  <a:pt x="261577" y="707390"/>
                  <a:pt x="247041" y="707390"/>
                </a:cubicBezTo>
                <a:cubicBezTo>
                  <a:pt x="232505" y="707390"/>
                  <a:pt x="220720" y="696054"/>
                  <a:pt x="220720" y="682071"/>
                </a:cubicBezTo>
                <a:cubicBezTo>
                  <a:pt x="220720" y="668087"/>
                  <a:pt x="232505" y="656751"/>
                  <a:pt x="247041" y="656751"/>
                </a:cubicBezTo>
                <a:cubicBezTo>
                  <a:pt x="261569" y="656767"/>
                  <a:pt x="273345" y="668094"/>
                  <a:pt x="273361" y="682071"/>
                </a:cubicBezTo>
                <a:close/>
                <a:moveTo>
                  <a:pt x="495012" y="682071"/>
                </a:moveTo>
                <a:cubicBezTo>
                  <a:pt x="495012" y="696054"/>
                  <a:pt x="483227" y="707390"/>
                  <a:pt x="468691" y="707390"/>
                </a:cubicBezTo>
                <a:cubicBezTo>
                  <a:pt x="454155" y="707390"/>
                  <a:pt x="442371" y="696054"/>
                  <a:pt x="442371" y="682071"/>
                </a:cubicBezTo>
                <a:cubicBezTo>
                  <a:pt x="442371" y="668087"/>
                  <a:pt x="454155" y="656751"/>
                  <a:pt x="468691" y="656751"/>
                </a:cubicBezTo>
                <a:cubicBezTo>
                  <a:pt x="483220" y="656744"/>
                  <a:pt x="495003" y="668069"/>
                  <a:pt x="495012" y="682046"/>
                </a:cubicBezTo>
                <a:cubicBezTo>
                  <a:pt x="495012" y="682054"/>
                  <a:pt x="495012" y="682062"/>
                  <a:pt x="495012" y="682071"/>
                </a:cubicBezTo>
                <a:close/>
                <a:moveTo>
                  <a:pt x="716723" y="682071"/>
                </a:moveTo>
                <a:cubicBezTo>
                  <a:pt x="716723" y="696054"/>
                  <a:pt x="704939" y="707390"/>
                  <a:pt x="690403" y="707390"/>
                </a:cubicBezTo>
                <a:cubicBezTo>
                  <a:pt x="675866" y="707390"/>
                  <a:pt x="664082" y="696054"/>
                  <a:pt x="664082" y="682071"/>
                </a:cubicBezTo>
                <a:cubicBezTo>
                  <a:pt x="664082" y="668087"/>
                  <a:pt x="675866" y="656751"/>
                  <a:pt x="690403" y="656751"/>
                </a:cubicBezTo>
                <a:cubicBezTo>
                  <a:pt x="704933" y="656744"/>
                  <a:pt x="716715" y="668069"/>
                  <a:pt x="716723" y="682046"/>
                </a:cubicBezTo>
                <a:cubicBezTo>
                  <a:pt x="716723" y="682054"/>
                  <a:pt x="716723" y="682062"/>
                  <a:pt x="716723" y="682071"/>
                </a:cubicBezTo>
                <a:close/>
                <a:moveTo>
                  <a:pt x="938435" y="682071"/>
                </a:moveTo>
                <a:cubicBezTo>
                  <a:pt x="938435" y="696054"/>
                  <a:pt x="926651" y="707390"/>
                  <a:pt x="912114" y="707390"/>
                </a:cubicBezTo>
                <a:cubicBezTo>
                  <a:pt x="897579" y="707390"/>
                  <a:pt x="885794" y="696054"/>
                  <a:pt x="885794" y="682071"/>
                </a:cubicBezTo>
                <a:cubicBezTo>
                  <a:pt x="885794" y="668087"/>
                  <a:pt x="897579" y="656751"/>
                  <a:pt x="912114" y="656751"/>
                </a:cubicBezTo>
                <a:cubicBezTo>
                  <a:pt x="926644" y="656744"/>
                  <a:pt x="938427" y="668069"/>
                  <a:pt x="938435" y="682046"/>
                </a:cubicBezTo>
                <a:cubicBezTo>
                  <a:pt x="938435" y="682054"/>
                  <a:pt x="938435" y="682062"/>
                  <a:pt x="938435" y="682071"/>
                </a:cubicBezTo>
                <a:close/>
                <a:moveTo>
                  <a:pt x="1160145" y="682071"/>
                </a:moveTo>
                <a:cubicBezTo>
                  <a:pt x="1160145" y="696054"/>
                  <a:pt x="1148361" y="707390"/>
                  <a:pt x="1133824" y="707390"/>
                </a:cubicBezTo>
                <a:cubicBezTo>
                  <a:pt x="1119288" y="707390"/>
                  <a:pt x="1107504" y="696054"/>
                  <a:pt x="1107504" y="682071"/>
                </a:cubicBezTo>
                <a:cubicBezTo>
                  <a:pt x="1107504" y="668087"/>
                  <a:pt x="1119288" y="656751"/>
                  <a:pt x="1133824" y="656751"/>
                </a:cubicBezTo>
                <a:cubicBezTo>
                  <a:pt x="1148353" y="656767"/>
                  <a:pt x="1160129" y="668094"/>
                  <a:pt x="1160145" y="682071"/>
                </a:cubicBezTo>
                <a:close/>
              </a:path>
            </a:pathLst>
          </a:custGeom>
          <a:solidFill>
            <a:srgbClr val="9595FF"/>
          </a:solidFill>
          <a:ln/>
        </p:spPr>
      </p:sp>
      <p:sp>
        <p:nvSpPr>
          <p:cNvPr id="10" name="Text 5"/>
          <p:cNvSpPr/>
          <p:nvPr/>
        </p:nvSpPr>
        <p:spPr>
          <a:xfrm>
            <a:off x="10356850" y="635000"/>
            <a:ext cx="1160145" cy="707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指令越少越准</a:t>
            </a:r>
            <a:endParaRPr lang="en-US" sz="1600" dirty="0"/>
          </a:p>
        </p:txBody>
      </p:sp>
      <p:pic>
        <p:nvPicPr>
          <p:cNvPr id="12" name="Image 3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5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408045" y="1944370"/>
            <a:ext cx="766445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指令设计原则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121410" y="4706620"/>
            <a:ext cx="766318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设计有限指令集时，每类控制只给一两个简短词，避免近音词共存。例如，用‘走’代替‘前进’，用‘唱’代替‘播放歌曲’。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121410" y="4256405"/>
            <a:ext cx="76644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关键词提炼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3408045" y="2394585"/>
            <a:ext cx="766318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关键词应简洁明了，便于识别。避免使用复杂词汇或长句，确保指令易于理解和执行。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3"/>
          <a:srcRect l="-2819" r="-887" t="-3385" b="-1665"/>
          <a:stretch/>
        </p:blipFill>
        <p:spPr>
          <a:xfrm>
            <a:off x="6043930" y="1820545"/>
            <a:ext cx="5045710" cy="426212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4"/>
          <a:srcRect l="-2819" r="-887" t="-3385" b="-1665"/>
          <a:stretch/>
        </p:blipFill>
        <p:spPr>
          <a:xfrm>
            <a:off x="820420" y="1820545"/>
            <a:ext cx="5045710" cy="4262120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10201275" y="669925"/>
            <a:ext cx="1160145" cy="687070"/>
          </a:xfrm>
          <a:custGeom>
            <a:avLst/>
            <a:gdLst/>
            <a:ahLst/>
            <a:cxnLst/>
            <a:rect l="l" t="t" r="r" b="b"/>
            <a:pathLst>
              <a:path w="1160145" h="687070">
                <a:moveTo>
                  <a:pt x="51650" y="24496"/>
                </a:moveTo>
                <a:cubicBezTo>
                  <a:pt x="51650" y="38078"/>
                  <a:pt x="39866" y="49088"/>
                  <a:pt x="25329" y="49088"/>
                </a:cubicBezTo>
                <a:cubicBezTo>
                  <a:pt x="10793" y="49088"/>
                  <a:pt x="-991" y="38078"/>
                  <a:pt x="-991" y="24496"/>
                </a:cubicBezTo>
                <a:cubicBezTo>
                  <a:pt x="-991" y="10914"/>
                  <a:pt x="10793" y="-96"/>
                  <a:pt x="25329" y="-96"/>
                </a:cubicBezTo>
                <a:cubicBezTo>
                  <a:pt x="39860" y="-103"/>
                  <a:pt x="51642" y="10898"/>
                  <a:pt x="51650" y="24472"/>
                </a:cubicBezTo>
                <a:cubicBezTo>
                  <a:pt x="51650" y="24481"/>
                  <a:pt x="51650" y="24489"/>
                  <a:pt x="51650" y="24496"/>
                </a:cubicBezTo>
                <a:close/>
                <a:moveTo>
                  <a:pt x="273361" y="24496"/>
                </a:moveTo>
                <a:cubicBezTo>
                  <a:pt x="273361" y="38078"/>
                  <a:pt x="261577" y="49088"/>
                  <a:pt x="247041" y="49088"/>
                </a:cubicBezTo>
                <a:cubicBezTo>
                  <a:pt x="232505" y="49088"/>
                  <a:pt x="220720" y="38078"/>
                  <a:pt x="220720" y="24496"/>
                </a:cubicBezTo>
                <a:cubicBezTo>
                  <a:pt x="220720" y="10914"/>
                  <a:pt x="232505" y="-96"/>
                  <a:pt x="247041" y="-96"/>
                </a:cubicBezTo>
                <a:cubicBezTo>
                  <a:pt x="261569" y="-80"/>
                  <a:pt x="273345" y="10921"/>
                  <a:pt x="273361" y="24496"/>
                </a:cubicBezTo>
                <a:close/>
                <a:moveTo>
                  <a:pt x="495012" y="24496"/>
                </a:moveTo>
                <a:cubicBezTo>
                  <a:pt x="495012" y="38078"/>
                  <a:pt x="483227" y="49088"/>
                  <a:pt x="468691" y="49088"/>
                </a:cubicBezTo>
                <a:cubicBezTo>
                  <a:pt x="454155" y="49088"/>
                  <a:pt x="442371" y="38078"/>
                  <a:pt x="442371" y="24496"/>
                </a:cubicBezTo>
                <a:cubicBezTo>
                  <a:pt x="442371" y="10914"/>
                  <a:pt x="454155" y="-96"/>
                  <a:pt x="468691" y="-96"/>
                </a:cubicBezTo>
                <a:cubicBezTo>
                  <a:pt x="483220" y="-103"/>
                  <a:pt x="495003" y="10898"/>
                  <a:pt x="495012" y="24472"/>
                </a:cubicBezTo>
                <a:cubicBezTo>
                  <a:pt x="495012" y="24481"/>
                  <a:pt x="495012" y="24489"/>
                  <a:pt x="495012" y="24496"/>
                </a:cubicBezTo>
                <a:close/>
                <a:moveTo>
                  <a:pt x="716723" y="24496"/>
                </a:moveTo>
                <a:cubicBezTo>
                  <a:pt x="716723" y="38078"/>
                  <a:pt x="704939" y="49088"/>
                  <a:pt x="690403" y="49088"/>
                </a:cubicBezTo>
                <a:cubicBezTo>
                  <a:pt x="675866" y="49088"/>
                  <a:pt x="664082" y="38078"/>
                  <a:pt x="664082" y="24496"/>
                </a:cubicBezTo>
                <a:cubicBezTo>
                  <a:pt x="664082" y="10914"/>
                  <a:pt x="675866" y="-96"/>
                  <a:pt x="690403" y="-96"/>
                </a:cubicBezTo>
                <a:cubicBezTo>
                  <a:pt x="704933" y="-103"/>
                  <a:pt x="716715" y="10898"/>
                  <a:pt x="716723" y="24472"/>
                </a:cubicBezTo>
                <a:cubicBezTo>
                  <a:pt x="716723" y="24481"/>
                  <a:pt x="716723" y="24489"/>
                  <a:pt x="716723" y="24496"/>
                </a:cubicBezTo>
                <a:close/>
                <a:moveTo>
                  <a:pt x="938435" y="24496"/>
                </a:moveTo>
                <a:cubicBezTo>
                  <a:pt x="938435" y="38078"/>
                  <a:pt x="926651" y="49088"/>
                  <a:pt x="912114" y="49088"/>
                </a:cubicBezTo>
                <a:cubicBezTo>
                  <a:pt x="897579" y="49088"/>
                  <a:pt x="885794" y="38078"/>
                  <a:pt x="885794" y="24496"/>
                </a:cubicBezTo>
                <a:cubicBezTo>
                  <a:pt x="885794" y="10914"/>
                  <a:pt x="897579" y="-96"/>
                  <a:pt x="912114" y="-96"/>
                </a:cubicBezTo>
                <a:cubicBezTo>
                  <a:pt x="926644" y="-103"/>
                  <a:pt x="938427" y="10898"/>
                  <a:pt x="938435" y="24472"/>
                </a:cubicBezTo>
                <a:cubicBezTo>
                  <a:pt x="938435" y="24481"/>
                  <a:pt x="938435" y="24489"/>
                  <a:pt x="938435" y="24496"/>
                </a:cubicBezTo>
                <a:close/>
                <a:moveTo>
                  <a:pt x="1160145" y="24496"/>
                </a:moveTo>
                <a:cubicBezTo>
                  <a:pt x="1160145" y="38078"/>
                  <a:pt x="1148361" y="49088"/>
                  <a:pt x="1133824" y="49088"/>
                </a:cubicBezTo>
                <a:cubicBezTo>
                  <a:pt x="1119288" y="49088"/>
                  <a:pt x="1107504" y="38078"/>
                  <a:pt x="1107504" y="24496"/>
                </a:cubicBezTo>
                <a:cubicBezTo>
                  <a:pt x="1107504" y="10914"/>
                  <a:pt x="1119288" y="-96"/>
                  <a:pt x="1133824" y="-96"/>
                </a:cubicBezTo>
                <a:cubicBezTo>
                  <a:pt x="1148353" y="-80"/>
                  <a:pt x="1160129" y="10921"/>
                  <a:pt x="1160145" y="24496"/>
                </a:cubicBezTo>
                <a:close/>
                <a:moveTo>
                  <a:pt x="51650" y="183992"/>
                </a:moveTo>
                <a:cubicBezTo>
                  <a:pt x="51650" y="197573"/>
                  <a:pt x="39866" y="208584"/>
                  <a:pt x="25329" y="208584"/>
                </a:cubicBezTo>
                <a:cubicBezTo>
                  <a:pt x="10793" y="208584"/>
                  <a:pt x="-991" y="197573"/>
                  <a:pt x="-991" y="183992"/>
                </a:cubicBezTo>
                <a:cubicBezTo>
                  <a:pt x="-991" y="170410"/>
                  <a:pt x="10793" y="159400"/>
                  <a:pt x="25329" y="159400"/>
                </a:cubicBezTo>
                <a:cubicBezTo>
                  <a:pt x="39860" y="159393"/>
                  <a:pt x="51642" y="170393"/>
                  <a:pt x="51650" y="183969"/>
                </a:cubicBezTo>
                <a:cubicBezTo>
                  <a:pt x="51650" y="183976"/>
                  <a:pt x="51650" y="183984"/>
                  <a:pt x="51650" y="183992"/>
                </a:cubicBezTo>
                <a:close/>
                <a:moveTo>
                  <a:pt x="273361" y="183992"/>
                </a:moveTo>
                <a:cubicBezTo>
                  <a:pt x="273361" y="197573"/>
                  <a:pt x="261577" y="208584"/>
                  <a:pt x="247041" y="208584"/>
                </a:cubicBezTo>
                <a:cubicBezTo>
                  <a:pt x="232505" y="208584"/>
                  <a:pt x="220720" y="197573"/>
                  <a:pt x="220720" y="183992"/>
                </a:cubicBezTo>
                <a:cubicBezTo>
                  <a:pt x="220720" y="170410"/>
                  <a:pt x="232505" y="159400"/>
                  <a:pt x="247041" y="159400"/>
                </a:cubicBezTo>
                <a:cubicBezTo>
                  <a:pt x="261569" y="159416"/>
                  <a:pt x="273345" y="170416"/>
                  <a:pt x="273361" y="183992"/>
                </a:cubicBezTo>
                <a:close/>
                <a:moveTo>
                  <a:pt x="495012" y="183992"/>
                </a:moveTo>
                <a:cubicBezTo>
                  <a:pt x="495012" y="197573"/>
                  <a:pt x="483227" y="208584"/>
                  <a:pt x="468691" y="208584"/>
                </a:cubicBezTo>
                <a:cubicBezTo>
                  <a:pt x="454155" y="208584"/>
                  <a:pt x="442371" y="197573"/>
                  <a:pt x="442371" y="183992"/>
                </a:cubicBezTo>
                <a:cubicBezTo>
                  <a:pt x="442371" y="170410"/>
                  <a:pt x="454155" y="159400"/>
                  <a:pt x="468691" y="159400"/>
                </a:cubicBezTo>
                <a:cubicBezTo>
                  <a:pt x="483220" y="159393"/>
                  <a:pt x="495003" y="170393"/>
                  <a:pt x="495012" y="183969"/>
                </a:cubicBezTo>
                <a:cubicBezTo>
                  <a:pt x="495012" y="183976"/>
                  <a:pt x="495012" y="183984"/>
                  <a:pt x="495012" y="183992"/>
                </a:cubicBezTo>
                <a:close/>
                <a:moveTo>
                  <a:pt x="716723" y="183992"/>
                </a:moveTo>
                <a:cubicBezTo>
                  <a:pt x="716723" y="197573"/>
                  <a:pt x="704939" y="208584"/>
                  <a:pt x="690403" y="208584"/>
                </a:cubicBezTo>
                <a:cubicBezTo>
                  <a:pt x="675866" y="208584"/>
                  <a:pt x="664082" y="197573"/>
                  <a:pt x="664082" y="183992"/>
                </a:cubicBezTo>
                <a:cubicBezTo>
                  <a:pt x="664082" y="170410"/>
                  <a:pt x="675866" y="159400"/>
                  <a:pt x="690403" y="159400"/>
                </a:cubicBezTo>
                <a:cubicBezTo>
                  <a:pt x="704933" y="159393"/>
                  <a:pt x="716715" y="170393"/>
                  <a:pt x="716723" y="183969"/>
                </a:cubicBezTo>
                <a:cubicBezTo>
                  <a:pt x="716723" y="183976"/>
                  <a:pt x="716723" y="183984"/>
                  <a:pt x="716723" y="183992"/>
                </a:cubicBezTo>
                <a:close/>
                <a:moveTo>
                  <a:pt x="938435" y="183992"/>
                </a:moveTo>
                <a:cubicBezTo>
                  <a:pt x="938435" y="197573"/>
                  <a:pt x="926651" y="208584"/>
                  <a:pt x="912114" y="208584"/>
                </a:cubicBezTo>
                <a:cubicBezTo>
                  <a:pt x="897579" y="208584"/>
                  <a:pt x="885794" y="197573"/>
                  <a:pt x="885794" y="183992"/>
                </a:cubicBezTo>
                <a:cubicBezTo>
                  <a:pt x="885794" y="170410"/>
                  <a:pt x="897579" y="159400"/>
                  <a:pt x="912114" y="159400"/>
                </a:cubicBezTo>
                <a:cubicBezTo>
                  <a:pt x="926644" y="159393"/>
                  <a:pt x="938427" y="170393"/>
                  <a:pt x="938435" y="183969"/>
                </a:cubicBezTo>
                <a:cubicBezTo>
                  <a:pt x="938435" y="183976"/>
                  <a:pt x="938435" y="183984"/>
                  <a:pt x="938435" y="183992"/>
                </a:cubicBezTo>
                <a:close/>
                <a:moveTo>
                  <a:pt x="1160145" y="183992"/>
                </a:moveTo>
                <a:cubicBezTo>
                  <a:pt x="1160145" y="197573"/>
                  <a:pt x="1148361" y="208584"/>
                  <a:pt x="1133824" y="208584"/>
                </a:cubicBezTo>
                <a:cubicBezTo>
                  <a:pt x="1119288" y="208584"/>
                  <a:pt x="1107504" y="197573"/>
                  <a:pt x="1107504" y="183992"/>
                </a:cubicBezTo>
                <a:cubicBezTo>
                  <a:pt x="1107504" y="170410"/>
                  <a:pt x="1119288" y="159400"/>
                  <a:pt x="1133824" y="159400"/>
                </a:cubicBezTo>
                <a:cubicBezTo>
                  <a:pt x="1148353" y="159416"/>
                  <a:pt x="1160129" y="170416"/>
                  <a:pt x="1160145" y="183992"/>
                </a:cubicBezTo>
                <a:close/>
                <a:moveTo>
                  <a:pt x="51650" y="343487"/>
                </a:moveTo>
                <a:cubicBezTo>
                  <a:pt x="51650" y="357069"/>
                  <a:pt x="39866" y="368079"/>
                  <a:pt x="25329" y="368079"/>
                </a:cubicBezTo>
                <a:cubicBezTo>
                  <a:pt x="10793" y="368079"/>
                  <a:pt x="-991" y="357069"/>
                  <a:pt x="-991" y="343487"/>
                </a:cubicBezTo>
                <a:cubicBezTo>
                  <a:pt x="-991" y="329905"/>
                  <a:pt x="10793" y="318895"/>
                  <a:pt x="25329" y="318895"/>
                </a:cubicBezTo>
                <a:cubicBezTo>
                  <a:pt x="39860" y="318888"/>
                  <a:pt x="51642" y="329888"/>
                  <a:pt x="51650" y="343463"/>
                </a:cubicBezTo>
                <a:cubicBezTo>
                  <a:pt x="51650" y="343471"/>
                  <a:pt x="51650" y="343479"/>
                  <a:pt x="51650" y="343487"/>
                </a:cubicBezTo>
                <a:close/>
                <a:moveTo>
                  <a:pt x="273361" y="343487"/>
                </a:moveTo>
                <a:cubicBezTo>
                  <a:pt x="273361" y="357069"/>
                  <a:pt x="261577" y="368079"/>
                  <a:pt x="247041" y="368079"/>
                </a:cubicBezTo>
                <a:cubicBezTo>
                  <a:pt x="232505" y="368079"/>
                  <a:pt x="220720" y="357069"/>
                  <a:pt x="220720" y="343487"/>
                </a:cubicBezTo>
                <a:cubicBezTo>
                  <a:pt x="220720" y="329905"/>
                  <a:pt x="232505" y="318895"/>
                  <a:pt x="247041" y="318895"/>
                </a:cubicBezTo>
                <a:cubicBezTo>
                  <a:pt x="261569" y="318911"/>
                  <a:pt x="273345" y="329912"/>
                  <a:pt x="273361" y="343487"/>
                </a:cubicBezTo>
                <a:close/>
                <a:moveTo>
                  <a:pt x="495012" y="343487"/>
                </a:moveTo>
                <a:cubicBezTo>
                  <a:pt x="495012" y="357069"/>
                  <a:pt x="483227" y="368079"/>
                  <a:pt x="468691" y="368079"/>
                </a:cubicBezTo>
                <a:cubicBezTo>
                  <a:pt x="454155" y="368079"/>
                  <a:pt x="442371" y="357069"/>
                  <a:pt x="442371" y="343487"/>
                </a:cubicBezTo>
                <a:cubicBezTo>
                  <a:pt x="442371" y="329905"/>
                  <a:pt x="454155" y="318895"/>
                  <a:pt x="468691" y="318895"/>
                </a:cubicBezTo>
                <a:cubicBezTo>
                  <a:pt x="483220" y="318888"/>
                  <a:pt x="495003" y="329888"/>
                  <a:pt x="495012" y="343463"/>
                </a:cubicBezTo>
                <a:cubicBezTo>
                  <a:pt x="495012" y="343471"/>
                  <a:pt x="495012" y="343479"/>
                  <a:pt x="495012" y="343487"/>
                </a:cubicBezTo>
                <a:close/>
                <a:moveTo>
                  <a:pt x="716723" y="343487"/>
                </a:moveTo>
                <a:cubicBezTo>
                  <a:pt x="716723" y="357069"/>
                  <a:pt x="704939" y="368079"/>
                  <a:pt x="690403" y="368079"/>
                </a:cubicBezTo>
                <a:cubicBezTo>
                  <a:pt x="675866" y="368079"/>
                  <a:pt x="664082" y="357069"/>
                  <a:pt x="664082" y="343487"/>
                </a:cubicBezTo>
                <a:cubicBezTo>
                  <a:pt x="664082" y="329905"/>
                  <a:pt x="675866" y="318895"/>
                  <a:pt x="690403" y="318895"/>
                </a:cubicBezTo>
                <a:cubicBezTo>
                  <a:pt x="704933" y="318888"/>
                  <a:pt x="716715" y="329888"/>
                  <a:pt x="716723" y="343463"/>
                </a:cubicBezTo>
                <a:cubicBezTo>
                  <a:pt x="716723" y="343471"/>
                  <a:pt x="716723" y="343479"/>
                  <a:pt x="716723" y="343487"/>
                </a:cubicBezTo>
                <a:close/>
                <a:moveTo>
                  <a:pt x="938435" y="343487"/>
                </a:moveTo>
                <a:cubicBezTo>
                  <a:pt x="938435" y="357069"/>
                  <a:pt x="926651" y="368079"/>
                  <a:pt x="912114" y="368079"/>
                </a:cubicBezTo>
                <a:cubicBezTo>
                  <a:pt x="897579" y="368079"/>
                  <a:pt x="885794" y="357069"/>
                  <a:pt x="885794" y="343487"/>
                </a:cubicBezTo>
                <a:cubicBezTo>
                  <a:pt x="885794" y="329905"/>
                  <a:pt x="897579" y="318895"/>
                  <a:pt x="912114" y="318895"/>
                </a:cubicBezTo>
                <a:cubicBezTo>
                  <a:pt x="926644" y="318888"/>
                  <a:pt x="938427" y="329888"/>
                  <a:pt x="938435" y="343463"/>
                </a:cubicBezTo>
                <a:cubicBezTo>
                  <a:pt x="938435" y="343471"/>
                  <a:pt x="938435" y="343479"/>
                  <a:pt x="938435" y="343487"/>
                </a:cubicBezTo>
                <a:close/>
                <a:moveTo>
                  <a:pt x="1160145" y="343487"/>
                </a:moveTo>
                <a:cubicBezTo>
                  <a:pt x="1160145" y="357069"/>
                  <a:pt x="1148361" y="368079"/>
                  <a:pt x="1133824" y="368079"/>
                </a:cubicBezTo>
                <a:cubicBezTo>
                  <a:pt x="1119288" y="368079"/>
                  <a:pt x="1107504" y="357069"/>
                  <a:pt x="1107504" y="343487"/>
                </a:cubicBezTo>
                <a:cubicBezTo>
                  <a:pt x="1107504" y="329905"/>
                  <a:pt x="1119288" y="318895"/>
                  <a:pt x="1133824" y="318895"/>
                </a:cubicBezTo>
                <a:cubicBezTo>
                  <a:pt x="1148353" y="318911"/>
                  <a:pt x="1160129" y="329912"/>
                  <a:pt x="1160145" y="343487"/>
                </a:cubicBezTo>
                <a:close/>
                <a:moveTo>
                  <a:pt x="51650" y="502982"/>
                </a:moveTo>
                <a:cubicBezTo>
                  <a:pt x="51650" y="516564"/>
                  <a:pt x="39866" y="527575"/>
                  <a:pt x="25329" y="527575"/>
                </a:cubicBezTo>
                <a:cubicBezTo>
                  <a:pt x="10793" y="527575"/>
                  <a:pt x="-991" y="516564"/>
                  <a:pt x="-991" y="502982"/>
                </a:cubicBezTo>
                <a:cubicBezTo>
                  <a:pt x="-991" y="489401"/>
                  <a:pt x="10793" y="478390"/>
                  <a:pt x="25329" y="478390"/>
                </a:cubicBezTo>
                <a:cubicBezTo>
                  <a:pt x="39860" y="478384"/>
                  <a:pt x="51642" y="489383"/>
                  <a:pt x="51650" y="502959"/>
                </a:cubicBezTo>
                <a:cubicBezTo>
                  <a:pt x="51650" y="502967"/>
                  <a:pt x="51650" y="502975"/>
                  <a:pt x="51650" y="502982"/>
                </a:cubicBezTo>
                <a:close/>
                <a:moveTo>
                  <a:pt x="273361" y="502982"/>
                </a:moveTo>
                <a:cubicBezTo>
                  <a:pt x="273361" y="516564"/>
                  <a:pt x="261577" y="527575"/>
                  <a:pt x="247041" y="527575"/>
                </a:cubicBezTo>
                <a:cubicBezTo>
                  <a:pt x="232505" y="527575"/>
                  <a:pt x="220720" y="516564"/>
                  <a:pt x="220720" y="502982"/>
                </a:cubicBezTo>
                <a:cubicBezTo>
                  <a:pt x="220720" y="489401"/>
                  <a:pt x="232505" y="478390"/>
                  <a:pt x="247041" y="478390"/>
                </a:cubicBezTo>
                <a:cubicBezTo>
                  <a:pt x="261569" y="478407"/>
                  <a:pt x="273345" y="489407"/>
                  <a:pt x="273361" y="502982"/>
                </a:cubicBezTo>
                <a:close/>
                <a:moveTo>
                  <a:pt x="495012" y="502982"/>
                </a:moveTo>
                <a:cubicBezTo>
                  <a:pt x="495012" y="516564"/>
                  <a:pt x="483227" y="527575"/>
                  <a:pt x="468691" y="527575"/>
                </a:cubicBezTo>
                <a:cubicBezTo>
                  <a:pt x="454155" y="527575"/>
                  <a:pt x="442371" y="516564"/>
                  <a:pt x="442371" y="502982"/>
                </a:cubicBezTo>
                <a:cubicBezTo>
                  <a:pt x="442371" y="489401"/>
                  <a:pt x="454155" y="478390"/>
                  <a:pt x="468691" y="478390"/>
                </a:cubicBezTo>
                <a:cubicBezTo>
                  <a:pt x="483220" y="478384"/>
                  <a:pt x="495003" y="489383"/>
                  <a:pt x="495012" y="502959"/>
                </a:cubicBezTo>
                <a:cubicBezTo>
                  <a:pt x="495012" y="502967"/>
                  <a:pt x="495012" y="502975"/>
                  <a:pt x="495012" y="502982"/>
                </a:cubicBezTo>
                <a:close/>
                <a:moveTo>
                  <a:pt x="716723" y="502982"/>
                </a:moveTo>
                <a:cubicBezTo>
                  <a:pt x="716723" y="516564"/>
                  <a:pt x="704939" y="527575"/>
                  <a:pt x="690403" y="527575"/>
                </a:cubicBezTo>
                <a:cubicBezTo>
                  <a:pt x="675866" y="527575"/>
                  <a:pt x="664082" y="516564"/>
                  <a:pt x="664082" y="502982"/>
                </a:cubicBezTo>
                <a:cubicBezTo>
                  <a:pt x="664082" y="489401"/>
                  <a:pt x="675866" y="478390"/>
                  <a:pt x="690403" y="478390"/>
                </a:cubicBezTo>
                <a:cubicBezTo>
                  <a:pt x="704933" y="478384"/>
                  <a:pt x="716715" y="489383"/>
                  <a:pt x="716723" y="502959"/>
                </a:cubicBezTo>
                <a:cubicBezTo>
                  <a:pt x="716723" y="502967"/>
                  <a:pt x="716723" y="502975"/>
                  <a:pt x="716723" y="502982"/>
                </a:cubicBezTo>
                <a:close/>
                <a:moveTo>
                  <a:pt x="938435" y="502982"/>
                </a:moveTo>
                <a:cubicBezTo>
                  <a:pt x="938435" y="516564"/>
                  <a:pt x="926651" y="527575"/>
                  <a:pt x="912114" y="527575"/>
                </a:cubicBezTo>
                <a:cubicBezTo>
                  <a:pt x="897579" y="527575"/>
                  <a:pt x="885794" y="516564"/>
                  <a:pt x="885794" y="502982"/>
                </a:cubicBezTo>
                <a:cubicBezTo>
                  <a:pt x="885794" y="489401"/>
                  <a:pt x="897579" y="478390"/>
                  <a:pt x="912114" y="478390"/>
                </a:cubicBezTo>
                <a:cubicBezTo>
                  <a:pt x="926644" y="478384"/>
                  <a:pt x="938427" y="489383"/>
                  <a:pt x="938435" y="502959"/>
                </a:cubicBezTo>
                <a:cubicBezTo>
                  <a:pt x="938435" y="502967"/>
                  <a:pt x="938435" y="502975"/>
                  <a:pt x="938435" y="502982"/>
                </a:cubicBezTo>
                <a:close/>
                <a:moveTo>
                  <a:pt x="1160145" y="502982"/>
                </a:moveTo>
                <a:cubicBezTo>
                  <a:pt x="1160145" y="516564"/>
                  <a:pt x="1148361" y="527575"/>
                  <a:pt x="1133824" y="527575"/>
                </a:cubicBezTo>
                <a:cubicBezTo>
                  <a:pt x="1119288" y="527575"/>
                  <a:pt x="1107504" y="516564"/>
                  <a:pt x="1107504" y="502982"/>
                </a:cubicBezTo>
                <a:cubicBezTo>
                  <a:pt x="1107504" y="489401"/>
                  <a:pt x="1119288" y="478390"/>
                  <a:pt x="1133824" y="478390"/>
                </a:cubicBezTo>
                <a:cubicBezTo>
                  <a:pt x="1148353" y="478407"/>
                  <a:pt x="1160129" y="489407"/>
                  <a:pt x="1160145" y="502982"/>
                </a:cubicBezTo>
                <a:close/>
                <a:moveTo>
                  <a:pt x="51650" y="662478"/>
                </a:moveTo>
                <a:cubicBezTo>
                  <a:pt x="51650" y="676060"/>
                  <a:pt x="39866" y="687070"/>
                  <a:pt x="25329" y="687070"/>
                </a:cubicBezTo>
                <a:cubicBezTo>
                  <a:pt x="10793" y="687070"/>
                  <a:pt x="-991" y="676060"/>
                  <a:pt x="-991" y="662478"/>
                </a:cubicBezTo>
                <a:cubicBezTo>
                  <a:pt x="-991" y="648896"/>
                  <a:pt x="10793" y="637886"/>
                  <a:pt x="25329" y="637886"/>
                </a:cubicBezTo>
                <a:cubicBezTo>
                  <a:pt x="39860" y="637879"/>
                  <a:pt x="51642" y="648879"/>
                  <a:pt x="51650" y="662454"/>
                </a:cubicBezTo>
                <a:cubicBezTo>
                  <a:pt x="51650" y="662462"/>
                  <a:pt x="51650" y="662469"/>
                  <a:pt x="51650" y="662478"/>
                </a:cubicBezTo>
                <a:close/>
                <a:moveTo>
                  <a:pt x="273361" y="662478"/>
                </a:moveTo>
                <a:cubicBezTo>
                  <a:pt x="273361" y="676060"/>
                  <a:pt x="261577" y="687070"/>
                  <a:pt x="247041" y="687070"/>
                </a:cubicBezTo>
                <a:cubicBezTo>
                  <a:pt x="232505" y="687070"/>
                  <a:pt x="220720" y="676060"/>
                  <a:pt x="220720" y="662478"/>
                </a:cubicBezTo>
                <a:cubicBezTo>
                  <a:pt x="220720" y="648896"/>
                  <a:pt x="232505" y="637886"/>
                  <a:pt x="247041" y="637886"/>
                </a:cubicBezTo>
                <a:cubicBezTo>
                  <a:pt x="261569" y="637901"/>
                  <a:pt x="273345" y="648903"/>
                  <a:pt x="273361" y="662478"/>
                </a:cubicBezTo>
                <a:close/>
                <a:moveTo>
                  <a:pt x="495012" y="662478"/>
                </a:moveTo>
                <a:cubicBezTo>
                  <a:pt x="495012" y="676060"/>
                  <a:pt x="483227" y="687070"/>
                  <a:pt x="468691" y="687070"/>
                </a:cubicBezTo>
                <a:cubicBezTo>
                  <a:pt x="454155" y="687070"/>
                  <a:pt x="442371" y="676060"/>
                  <a:pt x="442371" y="662478"/>
                </a:cubicBezTo>
                <a:cubicBezTo>
                  <a:pt x="442371" y="648896"/>
                  <a:pt x="454155" y="637886"/>
                  <a:pt x="468691" y="637886"/>
                </a:cubicBezTo>
                <a:cubicBezTo>
                  <a:pt x="483220" y="637879"/>
                  <a:pt x="495003" y="648879"/>
                  <a:pt x="495012" y="662454"/>
                </a:cubicBezTo>
                <a:cubicBezTo>
                  <a:pt x="495012" y="662462"/>
                  <a:pt x="495012" y="662469"/>
                  <a:pt x="495012" y="662478"/>
                </a:cubicBezTo>
                <a:close/>
                <a:moveTo>
                  <a:pt x="716723" y="662478"/>
                </a:moveTo>
                <a:cubicBezTo>
                  <a:pt x="716723" y="676060"/>
                  <a:pt x="704939" y="687070"/>
                  <a:pt x="690403" y="687070"/>
                </a:cubicBezTo>
                <a:cubicBezTo>
                  <a:pt x="675866" y="687070"/>
                  <a:pt x="664082" y="676060"/>
                  <a:pt x="664082" y="662478"/>
                </a:cubicBezTo>
                <a:cubicBezTo>
                  <a:pt x="664082" y="648896"/>
                  <a:pt x="675866" y="637886"/>
                  <a:pt x="690403" y="637886"/>
                </a:cubicBezTo>
                <a:cubicBezTo>
                  <a:pt x="704933" y="637879"/>
                  <a:pt x="716715" y="648879"/>
                  <a:pt x="716723" y="662454"/>
                </a:cubicBezTo>
                <a:cubicBezTo>
                  <a:pt x="716723" y="662462"/>
                  <a:pt x="716723" y="662469"/>
                  <a:pt x="716723" y="662478"/>
                </a:cubicBezTo>
                <a:close/>
                <a:moveTo>
                  <a:pt x="938435" y="662478"/>
                </a:moveTo>
                <a:cubicBezTo>
                  <a:pt x="938435" y="676060"/>
                  <a:pt x="926651" y="687070"/>
                  <a:pt x="912114" y="687070"/>
                </a:cubicBezTo>
                <a:cubicBezTo>
                  <a:pt x="897579" y="687070"/>
                  <a:pt x="885794" y="676060"/>
                  <a:pt x="885794" y="662478"/>
                </a:cubicBezTo>
                <a:cubicBezTo>
                  <a:pt x="885794" y="648896"/>
                  <a:pt x="897579" y="637886"/>
                  <a:pt x="912114" y="637886"/>
                </a:cubicBezTo>
                <a:cubicBezTo>
                  <a:pt x="926644" y="637879"/>
                  <a:pt x="938427" y="648879"/>
                  <a:pt x="938435" y="662454"/>
                </a:cubicBezTo>
                <a:cubicBezTo>
                  <a:pt x="938435" y="662462"/>
                  <a:pt x="938435" y="662469"/>
                  <a:pt x="938435" y="662478"/>
                </a:cubicBezTo>
                <a:close/>
                <a:moveTo>
                  <a:pt x="1160145" y="662478"/>
                </a:moveTo>
                <a:cubicBezTo>
                  <a:pt x="1160145" y="676060"/>
                  <a:pt x="1148361" y="687070"/>
                  <a:pt x="1133824" y="687070"/>
                </a:cubicBezTo>
                <a:cubicBezTo>
                  <a:pt x="1119288" y="687070"/>
                  <a:pt x="1107504" y="676060"/>
                  <a:pt x="1107504" y="662478"/>
                </a:cubicBezTo>
                <a:cubicBezTo>
                  <a:pt x="1107504" y="648896"/>
                  <a:pt x="1119288" y="637886"/>
                  <a:pt x="1133824" y="637886"/>
                </a:cubicBezTo>
                <a:cubicBezTo>
                  <a:pt x="1148353" y="637901"/>
                  <a:pt x="1160129" y="648903"/>
                  <a:pt x="1160145" y="662478"/>
                </a:cubicBezTo>
                <a:close/>
              </a:path>
            </a:pathLst>
          </a:custGeom>
          <a:solidFill>
            <a:srgbClr val="197DFA"/>
          </a:solidFill>
          <a:ln/>
        </p:spPr>
      </p:sp>
      <p:sp>
        <p:nvSpPr>
          <p:cNvPr id="6" name="Text 1"/>
          <p:cNvSpPr/>
          <p:nvPr/>
        </p:nvSpPr>
        <p:spPr>
          <a:xfrm>
            <a:off x="10201275" y="669925"/>
            <a:ext cx="1160145" cy="6870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595630" y="575945"/>
            <a:ext cx="945261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关键词与动作对照表</a:t>
            </a:r>
            <a:endParaRPr lang="en-US" sz="1600" dirty="0"/>
          </a:p>
        </p:txBody>
      </p:sp>
      <p:pic>
        <p:nvPicPr>
          <p:cNvPr id="8" name="Image 3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5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243965" y="2496820"/>
            <a:ext cx="424307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对照表制作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1306830" y="3172460"/>
            <a:ext cx="4072255" cy="2306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制作关键词与动作对照表，左栏写触发词，右栏写程序动作。例如，‘走’对应角色移动10步，‘笑’对应播放音效。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6480175" y="2496820"/>
            <a:ext cx="424307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逻辑规划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543040" y="3172460"/>
            <a:ext cx="4072255" cy="2306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确保每个关键词对应一个明确的动作，避免多词混用，规划清晰的指令逻辑。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开口即魔法：语音AI实战</dc:title>
  <dc:subject>开口即魔法：语音AI实战</dc:subject>
  <dc:creator>Kimi</dc:creator>
  <cp:lastModifiedBy>Kimi</cp:lastModifiedBy>
  <cp:revision>1</cp:revision>
  <dcterms:created xsi:type="dcterms:W3CDTF">2025-10-24T13:29:47Z</dcterms:created>
  <dcterms:modified xsi:type="dcterms:W3CDTF">2025-10-24T13:29:47Z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{"Label":"开口即魔法：语音AI实战","ContentProducer":"001191110108MACG2KBH8F10000","ProduceID":"d3tnqh1l51j9gejlfoq0","ReservedCode1":"","ContentPropagator":"001191110108MACG2KBH8F20000","PropagateID":"d3tnqh1l51j9gejlfoq0","ReservedCode2":""}</vt:lpwstr>
  </property>
</Properties>
</file>